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8" r:id="rId2"/>
    <p:sldId id="306" r:id="rId3"/>
    <p:sldId id="313" r:id="rId4"/>
    <p:sldId id="312" r:id="rId5"/>
    <p:sldId id="311" r:id="rId6"/>
    <p:sldId id="310" r:id="rId7"/>
    <p:sldId id="309" r:id="rId8"/>
    <p:sldId id="316" r:id="rId9"/>
    <p:sldId id="317" r:id="rId10"/>
    <p:sldId id="314" r:id="rId11"/>
    <p:sldId id="315" r:id="rId12"/>
    <p:sldId id="318"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gin, Laura C (CHFS DCBS Commissioner’s Office)" initials="BLC(DCO" lastIdx="3" clrIdx="0">
    <p:extLst>
      <p:ext uri="{19B8F6BF-5375-455C-9EA6-DF929625EA0E}">
        <p15:presenceInfo xmlns:p15="http://schemas.microsoft.com/office/powerpoint/2012/main" userId="S-1-5-21-106479517-3547973432-3155052804-144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B37"/>
    <a:srgbClr val="FBE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72470" autoAdjust="0"/>
  </p:normalViewPr>
  <p:slideViewPr>
    <p:cSldViewPr snapToGrid="0" showGuides="1">
      <p:cViewPr varScale="1">
        <p:scale>
          <a:sx n="65" d="100"/>
          <a:sy n="65" d="100"/>
        </p:scale>
        <p:origin x="1452" y="6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085A4-D064-40A8-8E6A-68DFD6E28287}" type="doc">
      <dgm:prSet loTypeId="urn:microsoft.com/office/officeart/2005/8/layout/default" loCatId="list" qsTypeId="urn:microsoft.com/office/officeart/2005/8/quickstyle/simple3" qsCatId="simple" csTypeId="urn:microsoft.com/office/officeart/2005/8/colors/colorful5" csCatId="colorful"/>
      <dgm:spPr/>
      <dgm:t>
        <a:bodyPr/>
        <a:lstStyle/>
        <a:p>
          <a:endParaRPr lang="en-US"/>
        </a:p>
      </dgm:t>
    </dgm:pt>
    <dgm:pt modelId="{86471F1D-602E-468E-9FA0-7A1CD05C7AF7}">
      <dgm:prSet/>
      <dgm:spPr/>
      <dgm:t>
        <a:bodyPr/>
        <a:lstStyle/>
        <a:p>
          <a:r>
            <a:rPr lang="en-US"/>
            <a:t>Required trainings and hours by provider type</a:t>
          </a:r>
        </a:p>
      </dgm:t>
    </dgm:pt>
    <dgm:pt modelId="{865E70C5-AC3D-4E72-B819-15B4C1465B0F}" type="parTrans" cxnId="{73A4DA82-A4A6-4B80-BF46-B57D7F02BB5E}">
      <dgm:prSet/>
      <dgm:spPr/>
      <dgm:t>
        <a:bodyPr/>
        <a:lstStyle/>
        <a:p>
          <a:endParaRPr lang="en-US"/>
        </a:p>
      </dgm:t>
    </dgm:pt>
    <dgm:pt modelId="{50CD9B19-50DC-4858-95A1-2B6AA449F6FD}" type="sibTrans" cxnId="{73A4DA82-A4A6-4B80-BF46-B57D7F02BB5E}">
      <dgm:prSet/>
      <dgm:spPr/>
      <dgm:t>
        <a:bodyPr/>
        <a:lstStyle/>
        <a:p>
          <a:endParaRPr lang="en-US"/>
        </a:p>
      </dgm:t>
    </dgm:pt>
    <dgm:pt modelId="{BD07A2D7-CBB9-4A5C-80F5-9679D2E25775}">
      <dgm:prSet/>
      <dgm:spPr/>
      <dgm:t>
        <a:bodyPr/>
        <a:lstStyle/>
        <a:p>
          <a:r>
            <a:rPr lang="en-US" dirty="0"/>
            <a:t>Where can I find training?</a:t>
          </a:r>
        </a:p>
      </dgm:t>
    </dgm:pt>
    <dgm:pt modelId="{4E25D3BB-44E1-4336-A441-C46D21D00CE0}" type="parTrans" cxnId="{78ADB8D5-19CD-428E-B750-77650A9D3507}">
      <dgm:prSet/>
      <dgm:spPr/>
      <dgm:t>
        <a:bodyPr/>
        <a:lstStyle/>
        <a:p>
          <a:endParaRPr lang="en-US"/>
        </a:p>
      </dgm:t>
    </dgm:pt>
    <dgm:pt modelId="{B78B2D18-4801-47EC-8F4F-369E6E53B145}" type="sibTrans" cxnId="{78ADB8D5-19CD-428E-B750-77650A9D3507}">
      <dgm:prSet/>
      <dgm:spPr/>
      <dgm:t>
        <a:bodyPr/>
        <a:lstStyle/>
        <a:p>
          <a:endParaRPr lang="en-US"/>
        </a:p>
      </dgm:t>
    </dgm:pt>
    <dgm:pt modelId="{2872AF5A-C60A-4871-AA2A-560038F55023}">
      <dgm:prSet/>
      <dgm:spPr/>
      <dgm:t>
        <a:bodyPr/>
        <a:lstStyle/>
        <a:p>
          <a:r>
            <a:rPr lang="en-US" dirty="0"/>
            <a:t>How do I submit a Training Approval Request?</a:t>
          </a:r>
        </a:p>
      </dgm:t>
    </dgm:pt>
    <dgm:pt modelId="{1C90297C-C410-49FD-B450-82709405C7FC}" type="parTrans" cxnId="{75209F86-A0C5-40FD-98A5-8877363E29B8}">
      <dgm:prSet/>
      <dgm:spPr/>
      <dgm:t>
        <a:bodyPr/>
        <a:lstStyle/>
        <a:p>
          <a:endParaRPr lang="en-US"/>
        </a:p>
      </dgm:t>
    </dgm:pt>
    <dgm:pt modelId="{3F09505D-F8EA-4430-9B23-BAFB386333C8}" type="sibTrans" cxnId="{75209F86-A0C5-40FD-98A5-8877363E29B8}">
      <dgm:prSet/>
      <dgm:spPr/>
      <dgm:t>
        <a:bodyPr/>
        <a:lstStyle/>
        <a:p>
          <a:endParaRPr lang="en-US"/>
        </a:p>
      </dgm:t>
    </dgm:pt>
    <dgm:pt modelId="{57C6054B-0DEE-4369-8C4C-B673DAA965B3}">
      <dgm:prSet/>
      <dgm:spPr/>
      <dgm:t>
        <a:bodyPr/>
        <a:lstStyle/>
        <a:p>
          <a:r>
            <a:rPr lang="en-US"/>
            <a:t>Above and Beyond – Scholarships &amp; Credentials</a:t>
          </a:r>
        </a:p>
      </dgm:t>
    </dgm:pt>
    <dgm:pt modelId="{D61D9B0E-CBF0-4A57-826F-7BFDBC51621D}" type="parTrans" cxnId="{38D91FEA-BEEC-42B3-9A2E-08D61DEE6F13}">
      <dgm:prSet/>
      <dgm:spPr/>
      <dgm:t>
        <a:bodyPr/>
        <a:lstStyle/>
        <a:p>
          <a:endParaRPr lang="en-US"/>
        </a:p>
      </dgm:t>
    </dgm:pt>
    <dgm:pt modelId="{6EB184E4-DC35-4BBA-BB86-040CDF286BFE}" type="sibTrans" cxnId="{38D91FEA-BEEC-42B3-9A2E-08D61DEE6F13}">
      <dgm:prSet/>
      <dgm:spPr/>
      <dgm:t>
        <a:bodyPr/>
        <a:lstStyle/>
        <a:p>
          <a:endParaRPr lang="en-US"/>
        </a:p>
      </dgm:t>
    </dgm:pt>
    <dgm:pt modelId="{5207C425-2A0D-451D-A598-7A59193B51E3}">
      <dgm:prSet/>
      <dgm:spPr/>
      <dgm:t>
        <a:bodyPr/>
        <a:lstStyle/>
        <a:p>
          <a:r>
            <a:rPr lang="en-US" dirty="0"/>
            <a:t>Professional Development Plans &amp; Supporting Staff</a:t>
          </a:r>
        </a:p>
      </dgm:t>
    </dgm:pt>
    <dgm:pt modelId="{E1652A3C-96FB-4A6F-BE3D-D8EA4903AB0B}" type="parTrans" cxnId="{9208288F-7D64-4158-93B0-50052FC0437D}">
      <dgm:prSet/>
      <dgm:spPr/>
      <dgm:t>
        <a:bodyPr/>
        <a:lstStyle/>
        <a:p>
          <a:endParaRPr lang="en-US"/>
        </a:p>
      </dgm:t>
    </dgm:pt>
    <dgm:pt modelId="{B7645B91-286F-4F36-848D-4BD1F6275542}" type="sibTrans" cxnId="{9208288F-7D64-4158-93B0-50052FC0437D}">
      <dgm:prSet/>
      <dgm:spPr/>
      <dgm:t>
        <a:bodyPr/>
        <a:lstStyle/>
        <a:p>
          <a:endParaRPr lang="en-US"/>
        </a:p>
      </dgm:t>
    </dgm:pt>
    <dgm:pt modelId="{EA5B63BD-A9AB-403C-94EF-85392883C6A3}" type="pres">
      <dgm:prSet presAssocID="{522085A4-D064-40A8-8E6A-68DFD6E28287}" presName="diagram" presStyleCnt="0">
        <dgm:presLayoutVars>
          <dgm:dir/>
          <dgm:resizeHandles val="exact"/>
        </dgm:presLayoutVars>
      </dgm:prSet>
      <dgm:spPr/>
    </dgm:pt>
    <dgm:pt modelId="{19CE3DD2-F3F8-4F17-81AE-8110CE121CA7}" type="pres">
      <dgm:prSet presAssocID="{86471F1D-602E-468E-9FA0-7A1CD05C7AF7}" presName="node" presStyleLbl="node1" presStyleIdx="0" presStyleCnt="5">
        <dgm:presLayoutVars>
          <dgm:bulletEnabled val="1"/>
        </dgm:presLayoutVars>
      </dgm:prSet>
      <dgm:spPr/>
    </dgm:pt>
    <dgm:pt modelId="{775D6917-65F2-4ED5-9578-9AA65F32CA0D}" type="pres">
      <dgm:prSet presAssocID="{50CD9B19-50DC-4858-95A1-2B6AA449F6FD}" presName="sibTrans" presStyleCnt="0"/>
      <dgm:spPr/>
    </dgm:pt>
    <dgm:pt modelId="{08CE521F-D662-4E5B-BC09-9C8D84287390}" type="pres">
      <dgm:prSet presAssocID="{BD07A2D7-CBB9-4A5C-80F5-9679D2E25775}" presName="node" presStyleLbl="node1" presStyleIdx="1" presStyleCnt="5">
        <dgm:presLayoutVars>
          <dgm:bulletEnabled val="1"/>
        </dgm:presLayoutVars>
      </dgm:prSet>
      <dgm:spPr/>
    </dgm:pt>
    <dgm:pt modelId="{C0386EB0-032B-403E-80F5-9F0A665ECD05}" type="pres">
      <dgm:prSet presAssocID="{B78B2D18-4801-47EC-8F4F-369E6E53B145}" presName="sibTrans" presStyleCnt="0"/>
      <dgm:spPr/>
    </dgm:pt>
    <dgm:pt modelId="{769A9F85-D736-49DD-AD20-F04E6A3252C7}" type="pres">
      <dgm:prSet presAssocID="{2872AF5A-C60A-4871-AA2A-560038F55023}" presName="node" presStyleLbl="node1" presStyleIdx="2" presStyleCnt="5">
        <dgm:presLayoutVars>
          <dgm:bulletEnabled val="1"/>
        </dgm:presLayoutVars>
      </dgm:prSet>
      <dgm:spPr/>
    </dgm:pt>
    <dgm:pt modelId="{E65A1A70-1781-4F65-AB59-F77320B370C4}" type="pres">
      <dgm:prSet presAssocID="{3F09505D-F8EA-4430-9B23-BAFB386333C8}" presName="sibTrans" presStyleCnt="0"/>
      <dgm:spPr/>
    </dgm:pt>
    <dgm:pt modelId="{E7A3E482-3577-4E5A-AB01-D4ADBE401CDB}" type="pres">
      <dgm:prSet presAssocID="{57C6054B-0DEE-4369-8C4C-B673DAA965B3}" presName="node" presStyleLbl="node1" presStyleIdx="3" presStyleCnt="5">
        <dgm:presLayoutVars>
          <dgm:bulletEnabled val="1"/>
        </dgm:presLayoutVars>
      </dgm:prSet>
      <dgm:spPr/>
    </dgm:pt>
    <dgm:pt modelId="{1BD3B86A-D6A5-4F8E-A055-2B905EF403D6}" type="pres">
      <dgm:prSet presAssocID="{6EB184E4-DC35-4BBA-BB86-040CDF286BFE}" presName="sibTrans" presStyleCnt="0"/>
      <dgm:spPr/>
    </dgm:pt>
    <dgm:pt modelId="{AE7A519C-4FC7-4D15-A0F1-05D1BBE98D37}" type="pres">
      <dgm:prSet presAssocID="{5207C425-2A0D-451D-A598-7A59193B51E3}" presName="node" presStyleLbl="node1" presStyleIdx="4" presStyleCnt="5">
        <dgm:presLayoutVars>
          <dgm:bulletEnabled val="1"/>
        </dgm:presLayoutVars>
      </dgm:prSet>
      <dgm:spPr/>
    </dgm:pt>
  </dgm:ptLst>
  <dgm:cxnLst>
    <dgm:cxn modelId="{CD0F8805-E158-4D0B-8C6B-E3DC7A2B8F52}" type="presOf" srcId="{57C6054B-0DEE-4369-8C4C-B673DAA965B3}" destId="{E7A3E482-3577-4E5A-AB01-D4ADBE401CDB}" srcOrd="0" destOrd="0" presId="urn:microsoft.com/office/officeart/2005/8/layout/default"/>
    <dgm:cxn modelId="{C44A360E-E98A-404F-A3FD-42EEE6151DCA}" type="presOf" srcId="{522085A4-D064-40A8-8E6A-68DFD6E28287}" destId="{EA5B63BD-A9AB-403C-94EF-85392883C6A3}" srcOrd="0" destOrd="0" presId="urn:microsoft.com/office/officeart/2005/8/layout/default"/>
    <dgm:cxn modelId="{A144CF0E-D5D2-4DDB-B59C-CA1D786538B8}" type="presOf" srcId="{86471F1D-602E-468E-9FA0-7A1CD05C7AF7}" destId="{19CE3DD2-F3F8-4F17-81AE-8110CE121CA7}" srcOrd="0" destOrd="0" presId="urn:microsoft.com/office/officeart/2005/8/layout/default"/>
    <dgm:cxn modelId="{EF829721-EEE0-4C30-A640-9B8341817D42}" type="presOf" srcId="{2872AF5A-C60A-4871-AA2A-560038F55023}" destId="{769A9F85-D736-49DD-AD20-F04E6A3252C7}" srcOrd="0" destOrd="0" presId="urn:microsoft.com/office/officeart/2005/8/layout/default"/>
    <dgm:cxn modelId="{9ECB0452-86FC-4F4C-9C81-5D855DBF60DF}" type="presOf" srcId="{5207C425-2A0D-451D-A598-7A59193B51E3}" destId="{AE7A519C-4FC7-4D15-A0F1-05D1BBE98D37}" srcOrd="0" destOrd="0" presId="urn:microsoft.com/office/officeart/2005/8/layout/default"/>
    <dgm:cxn modelId="{9321B27C-653F-4DC7-BF61-F88ACD984A94}" type="presOf" srcId="{BD07A2D7-CBB9-4A5C-80F5-9679D2E25775}" destId="{08CE521F-D662-4E5B-BC09-9C8D84287390}" srcOrd="0" destOrd="0" presId="urn:microsoft.com/office/officeart/2005/8/layout/default"/>
    <dgm:cxn modelId="{73A4DA82-A4A6-4B80-BF46-B57D7F02BB5E}" srcId="{522085A4-D064-40A8-8E6A-68DFD6E28287}" destId="{86471F1D-602E-468E-9FA0-7A1CD05C7AF7}" srcOrd="0" destOrd="0" parTransId="{865E70C5-AC3D-4E72-B819-15B4C1465B0F}" sibTransId="{50CD9B19-50DC-4858-95A1-2B6AA449F6FD}"/>
    <dgm:cxn modelId="{75209F86-A0C5-40FD-98A5-8877363E29B8}" srcId="{522085A4-D064-40A8-8E6A-68DFD6E28287}" destId="{2872AF5A-C60A-4871-AA2A-560038F55023}" srcOrd="2" destOrd="0" parTransId="{1C90297C-C410-49FD-B450-82709405C7FC}" sibTransId="{3F09505D-F8EA-4430-9B23-BAFB386333C8}"/>
    <dgm:cxn modelId="{9208288F-7D64-4158-93B0-50052FC0437D}" srcId="{522085A4-D064-40A8-8E6A-68DFD6E28287}" destId="{5207C425-2A0D-451D-A598-7A59193B51E3}" srcOrd="4" destOrd="0" parTransId="{E1652A3C-96FB-4A6F-BE3D-D8EA4903AB0B}" sibTransId="{B7645B91-286F-4F36-848D-4BD1F6275542}"/>
    <dgm:cxn modelId="{78ADB8D5-19CD-428E-B750-77650A9D3507}" srcId="{522085A4-D064-40A8-8E6A-68DFD6E28287}" destId="{BD07A2D7-CBB9-4A5C-80F5-9679D2E25775}" srcOrd="1" destOrd="0" parTransId="{4E25D3BB-44E1-4336-A441-C46D21D00CE0}" sibTransId="{B78B2D18-4801-47EC-8F4F-369E6E53B145}"/>
    <dgm:cxn modelId="{38D91FEA-BEEC-42B3-9A2E-08D61DEE6F13}" srcId="{522085A4-D064-40A8-8E6A-68DFD6E28287}" destId="{57C6054B-0DEE-4369-8C4C-B673DAA965B3}" srcOrd="3" destOrd="0" parTransId="{D61D9B0E-CBF0-4A57-826F-7BFDBC51621D}" sibTransId="{6EB184E4-DC35-4BBA-BB86-040CDF286BFE}"/>
    <dgm:cxn modelId="{88A96096-9A04-49FC-B4DE-8DB6109551AE}" type="presParOf" srcId="{EA5B63BD-A9AB-403C-94EF-85392883C6A3}" destId="{19CE3DD2-F3F8-4F17-81AE-8110CE121CA7}" srcOrd="0" destOrd="0" presId="urn:microsoft.com/office/officeart/2005/8/layout/default"/>
    <dgm:cxn modelId="{1E851699-8337-4EFD-9EC3-95C00D2E953A}" type="presParOf" srcId="{EA5B63BD-A9AB-403C-94EF-85392883C6A3}" destId="{775D6917-65F2-4ED5-9578-9AA65F32CA0D}" srcOrd="1" destOrd="0" presId="urn:microsoft.com/office/officeart/2005/8/layout/default"/>
    <dgm:cxn modelId="{D06B08DB-833F-47DD-B068-444D04A12B34}" type="presParOf" srcId="{EA5B63BD-A9AB-403C-94EF-85392883C6A3}" destId="{08CE521F-D662-4E5B-BC09-9C8D84287390}" srcOrd="2" destOrd="0" presId="urn:microsoft.com/office/officeart/2005/8/layout/default"/>
    <dgm:cxn modelId="{B7723104-D261-4211-A53F-2420D9F9EF95}" type="presParOf" srcId="{EA5B63BD-A9AB-403C-94EF-85392883C6A3}" destId="{C0386EB0-032B-403E-80F5-9F0A665ECD05}" srcOrd="3" destOrd="0" presId="urn:microsoft.com/office/officeart/2005/8/layout/default"/>
    <dgm:cxn modelId="{9929C7FB-2E18-4084-8A8A-DBABDE50013E}" type="presParOf" srcId="{EA5B63BD-A9AB-403C-94EF-85392883C6A3}" destId="{769A9F85-D736-49DD-AD20-F04E6A3252C7}" srcOrd="4" destOrd="0" presId="urn:microsoft.com/office/officeart/2005/8/layout/default"/>
    <dgm:cxn modelId="{A0B8E794-9286-48BE-98C8-DBE7274E5218}" type="presParOf" srcId="{EA5B63BD-A9AB-403C-94EF-85392883C6A3}" destId="{E65A1A70-1781-4F65-AB59-F77320B370C4}" srcOrd="5" destOrd="0" presId="urn:microsoft.com/office/officeart/2005/8/layout/default"/>
    <dgm:cxn modelId="{5DE930FD-37A7-447D-9A3B-F0648C99CB13}" type="presParOf" srcId="{EA5B63BD-A9AB-403C-94EF-85392883C6A3}" destId="{E7A3E482-3577-4E5A-AB01-D4ADBE401CDB}" srcOrd="6" destOrd="0" presId="urn:microsoft.com/office/officeart/2005/8/layout/default"/>
    <dgm:cxn modelId="{E48014B7-13CB-4645-9DCB-939C0DAF9FC7}" type="presParOf" srcId="{EA5B63BD-A9AB-403C-94EF-85392883C6A3}" destId="{1BD3B86A-D6A5-4F8E-A055-2B905EF403D6}" srcOrd="7" destOrd="0" presId="urn:microsoft.com/office/officeart/2005/8/layout/default"/>
    <dgm:cxn modelId="{CFE320D1-C453-4226-AADD-B645023B1F81}" type="presParOf" srcId="{EA5B63BD-A9AB-403C-94EF-85392883C6A3}" destId="{AE7A519C-4FC7-4D15-A0F1-05D1BBE98D3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CA70E-80D0-47CB-BBE4-B25CC59F3F7B}" type="doc">
      <dgm:prSet loTypeId="urn:microsoft.com/office/officeart/2005/8/layout/venn1" loCatId="relationship" qsTypeId="urn:microsoft.com/office/officeart/2005/8/quickstyle/simple3" qsCatId="simple" csTypeId="urn:microsoft.com/office/officeart/2005/8/colors/colorful5" csCatId="colorful" phldr="1"/>
      <dgm:spPr/>
    </dgm:pt>
    <dgm:pt modelId="{313C670C-E820-48A3-839F-DA065711B2F1}">
      <dgm:prSet phldrT="[Text]"/>
      <dgm:spPr/>
      <dgm:t>
        <a:bodyPr/>
        <a:lstStyle/>
        <a:p>
          <a:r>
            <a:rPr lang="en-US" b="1" u="sng" dirty="0"/>
            <a:t>Licensed Centers/Providers</a:t>
          </a:r>
        </a:p>
        <a:p>
          <a:r>
            <a:rPr lang="en-US" dirty="0"/>
            <a:t>7.5 hours additional training- 1</a:t>
          </a:r>
          <a:r>
            <a:rPr lang="en-US" baseline="30000" dirty="0"/>
            <a:t>st</a:t>
          </a:r>
          <a:r>
            <a:rPr lang="en-US" dirty="0"/>
            <a:t> year</a:t>
          </a:r>
        </a:p>
        <a:p>
          <a:r>
            <a:rPr lang="en-US" dirty="0"/>
            <a:t>15 hours of training annually</a:t>
          </a:r>
        </a:p>
        <a:p>
          <a:r>
            <a:rPr lang="en-US" dirty="0"/>
            <a:t>CCAP Billing Training*</a:t>
          </a:r>
        </a:p>
        <a:p>
          <a:r>
            <a:rPr lang="en-US" dirty="0"/>
            <a:t>CPR &amp; First Aid Certification**</a:t>
          </a:r>
        </a:p>
      </dgm:t>
    </dgm:pt>
    <dgm:pt modelId="{0E201645-C623-47A7-8629-E2E38481CD62}" type="parTrans" cxnId="{5B1796C1-5227-4816-91D2-75366112A62E}">
      <dgm:prSet/>
      <dgm:spPr/>
      <dgm:t>
        <a:bodyPr/>
        <a:lstStyle/>
        <a:p>
          <a:endParaRPr lang="en-US"/>
        </a:p>
      </dgm:t>
    </dgm:pt>
    <dgm:pt modelId="{91B5729F-D082-4AD9-8EF6-E02BC2F575DD}" type="sibTrans" cxnId="{5B1796C1-5227-4816-91D2-75366112A62E}">
      <dgm:prSet/>
      <dgm:spPr/>
      <dgm:t>
        <a:bodyPr/>
        <a:lstStyle/>
        <a:p>
          <a:endParaRPr lang="en-US"/>
        </a:p>
      </dgm:t>
    </dgm:pt>
    <dgm:pt modelId="{C2BF0BD8-3661-457D-B1A1-9F6D8B7E806B}">
      <dgm:prSet phldrT="[Text]"/>
      <dgm:spPr/>
      <dgm:t>
        <a:bodyPr/>
        <a:lstStyle/>
        <a:p>
          <a:r>
            <a:rPr lang="en-US" b="1" u="sng" dirty="0"/>
            <a:t>Registered Providers (Relative Providers)</a:t>
          </a:r>
        </a:p>
        <a:p>
          <a:r>
            <a:rPr lang="en-US" dirty="0"/>
            <a:t>CPR &amp; First Aid Certification**</a:t>
          </a:r>
        </a:p>
      </dgm:t>
    </dgm:pt>
    <dgm:pt modelId="{6B474008-F195-41CB-9E58-887C9D4A96EC}" type="parTrans" cxnId="{129274FA-A4C7-47F5-8238-70E52C216C12}">
      <dgm:prSet/>
      <dgm:spPr/>
      <dgm:t>
        <a:bodyPr/>
        <a:lstStyle/>
        <a:p>
          <a:endParaRPr lang="en-US"/>
        </a:p>
      </dgm:t>
    </dgm:pt>
    <dgm:pt modelId="{D5B51745-9FFF-437C-98E2-2C2D11FB96A4}" type="sibTrans" cxnId="{129274FA-A4C7-47F5-8238-70E52C216C12}">
      <dgm:prSet/>
      <dgm:spPr/>
      <dgm:t>
        <a:bodyPr/>
        <a:lstStyle/>
        <a:p>
          <a:endParaRPr lang="en-US"/>
        </a:p>
      </dgm:t>
    </dgm:pt>
    <dgm:pt modelId="{719A5D3F-BB20-49DA-AA1D-38C6B439D1B5}">
      <dgm:prSet phldrT="[Text]"/>
      <dgm:spPr/>
      <dgm:t>
        <a:bodyPr/>
        <a:lstStyle/>
        <a:p>
          <a:r>
            <a:rPr lang="en-US" b="1" u="sng" dirty="0"/>
            <a:t>Certified Family Child Care</a:t>
          </a:r>
        </a:p>
        <a:p>
          <a:r>
            <a:rPr lang="en-US" dirty="0"/>
            <a:t>1.5 hours additional training – 1</a:t>
          </a:r>
          <a:r>
            <a:rPr lang="en-US" baseline="30000" dirty="0"/>
            <a:t>st</a:t>
          </a:r>
          <a:r>
            <a:rPr lang="en-US" dirty="0"/>
            <a:t> year</a:t>
          </a:r>
        </a:p>
        <a:p>
          <a:r>
            <a:rPr lang="en-US" dirty="0"/>
            <a:t>9 hours of training annually</a:t>
          </a:r>
        </a:p>
        <a:p>
          <a:r>
            <a:rPr lang="en-US" dirty="0"/>
            <a:t>CPR &amp; First Aid Certification**</a:t>
          </a:r>
        </a:p>
      </dgm:t>
    </dgm:pt>
    <dgm:pt modelId="{4CF5F1C7-F2D2-452F-AC3A-1E4DBE1900AE}" type="parTrans" cxnId="{4019629E-EEFE-46A6-9671-8F15348DB145}">
      <dgm:prSet/>
      <dgm:spPr/>
      <dgm:t>
        <a:bodyPr/>
        <a:lstStyle/>
        <a:p>
          <a:endParaRPr lang="en-US"/>
        </a:p>
      </dgm:t>
    </dgm:pt>
    <dgm:pt modelId="{D9B7FDCE-9FD9-49EE-842E-4425A4C75CAA}" type="sibTrans" cxnId="{4019629E-EEFE-46A6-9671-8F15348DB145}">
      <dgm:prSet/>
      <dgm:spPr/>
      <dgm:t>
        <a:bodyPr/>
        <a:lstStyle/>
        <a:p>
          <a:endParaRPr lang="en-US"/>
        </a:p>
      </dgm:t>
    </dgm:pt>
    <dgm:pt modelId="{213D2F84-A0EC-47CB-894B-DCCF9F2762C7}" type="pres">
      <dgm:prSet presAssocID="{DC2CA70E-80D0-47CB-BBE4-B25CC59F3F7B}" presName="compositeShape" presStyleCnt="0">
        <dgm:presLayoutVars>
          <dgm:chMax val="7"/>
          <dgm:dir/>
          <dgm:resizeHandles val="exact"/>
        </dgm:presLayoutVars>
      </dgm:prSet>
      <dgm:spPr/>
    </dgm:pt>
    <dgm:pt modelId="{97D06E08-DFE5-4211-8E34-CDCCEBD4AD6D}" type="pres">
      <dgm:prSet presAssocID="{313C670C-E820-48A3-839F-DA065711B2F1}" presName="circ1" presStyleLbl="vennNode1" presStyleIdx="0" presStyleCnt="3"/>
      <dgm:spPr/>
    </dgm:pt>
    <dgm:pt modelId="{B10C091F-5A40-4BD3-B2B3-C3A3BAD431A0}" type="pres">
      <dgm:prSet presAssocID="{313C670C-E820-48A3-839F-DA065711B2F1}" presName="circ1Tx" presStyleLbl="revTx" presStyleIdx="0" presStyleCnt="0">
        <dgm:presLayoutVars>
          <dgm:chMax val="0"/>
          <dgm:chPref val="0"/>
          <dgm:bulletEnabled val="1"/>
        </dgm:presLayoutVars>
      </dgm:prSet>
      <dgm:spPr/>
    </dgm:pt>
    <dgm:pt modelId="{F0A3BA16-6343-4D06-8DA8-1AAB56C66E5B}" type="pres">
      <dgm:prSet presAssocID="{C2BF0BD8-3661-457D-B1A1-9F6D8B7E806B}" presName="circ2" presStyleLbl="vennNode1" presStyleIdx="1" presStyleCnt="3" custLinFactNeighborX="1111" custLinFactNeighborY="2383"/>
      <dgm:spPr/>
    </dgm:pt>
    <dgm:pt modelId="{8A0C1368-D3CA-45C2-AC38-BDE9BDDB885C}" type="pres">
      <dgm:prSet presAssocID="{C2BF0BD8-3661-457D-B1A1-9F6D8B7E806B}" presName="circ2Tx" presStyleLbl="revTx" presStyleIdx="0" presStyleCnt="0">
        <dgm:presLayoutVars>
          <dgm:chMax val="0"/>
          <dgm:chPref val="0"/>
          <dgm:bulletEnabled val="1"/>
        </dgm:presLayoutVars>
      </dgm:prSet>
      <dgm:spPr/>
    </dgm:pt>
    <dgm:pt modelId="{8E928910-43AD-47DA-8199-B8CF5D91A096}" type="pres">
      <dgm:prSet presAssocID="{719A5D3F-BB20-49DA-AA1D-38C6B439D1B5}" presName="circ3" presStyleLbl="vennNode1" presStyleIdx="2" presStyleCnt="3" custLinFactNeighborX="-8648" custLinFactNeighborY="2837"/>
      <dgm:spPr/>
    </dgm:pt>
    <dgm:pt modelId="{57F77E83-3D8F-4BC6-87D0-31B636E14030}" type="pres">
      <dgm:prSet presAssocID="{719A5D3F-BB20-49DA-AA1D-38C6B439D1B5}" presName="circ3Tx" presStyleLbl="revTx" presStyleIdx="0" presStyleCnt="0">
        <dgm:presLayoutVars>
          <dgm:chMax val="0"/>
          <dgm:chPref val="0"/>
          <dgm:bulletEnabled val="1"/>
        </dgm:presLayoutVars>
      </dgm:prSet>
      <dgm:spPr/>
    </dgm:pt>
  </dgm:ptLst>
  <dgm:cxnLst>
    <dgm:cxn modelId="{44935D17-8A2B-4FFD-A068-D1BEA50F5036}" type="presOf" srcId="{313C670C-E820-48A3-839F-DA065711B2F1}" destId="{B10C091F-5A40-4BD3-B2B3-C3A3BAD431A0}" srcOrd="1" destOrd="0" presId="urn:microsoft.com/office/officeart/2005/8/layout/venn1"/>
    <dgm:cxn modelId="{2DEC181E-EAF2-4415-BB84-1528D8260C68}" type="presOf" srcId="{C2BF0BD8-3661-457D-B1A1-9F6D8B7E806B}" destId="{8A0C1368-D3CA-45C2-AC38-BDE9BDDB885C}" srcOrd="1" destOrd="0" presId="urn:microsoft.com/office/officeart/2005/8/layout/venn1"/>
    <dgm:cxn modelId="{4019629E-EEFE-46A6-9671-8F15348DB145}" srcId="{DC2CA70E-80D0-47CB-BBE4-B25CC59F3F7B}" destId="{719A5D3F-BB20-49DA-AA1D-38C6B439D1B5}" srcOrd="2" destOrd="0" parTransId="{4CF5F1C7-F2D2-452F-AC3A-1E4DBE1900AE}" sibTransId="{D9B7FDCE-9FD9-49EE-842E-4425A4C75CAA}"/>
    <dgm:cxn modelId="{FE985BB7-4CD5-4BD6-A18A-082F2AD05F71}" type="presOf" srcId="{719A5D3F-BB20-49DA-AA1D-38C6B439D1B5}" destId="{8E928910-43AD-47DA-8199-B8CF5D91A096}" srcOrd="0" destOrd="0" presId="urn:microsoft.com/office/officeart/2005/8/layout/venn1"/>
    <dgm:cxn modelId="{5B1796C1-5227-4816-91D2-75366112A62E}" srcId="{DC2CA70E-80D0-47CB-BBE4-B25CC59F3F7B}" destId="{313C670C-E820-48A3-839F-DA065711B2F1}" srcOrd="0" destOrd="0" parTransId="{0E201645-C623-47A7-8629-E2E38481CD62}" sibTransId="{91B5729F-D082-4AD9-8EF6-E02BC2F575DD}"/>
    <dgm:cxn modelId="{FA9D81E5-AEFF-4F00-AAAF-5B8BE9AEE6CF}" type="presOf" srcId="{DC2CA70E-80D0-47CB-BBE4-B25CC59F3F7B}" destId="{213D2F84-A0EC-47CB-894B-DCCF9F2762C7}" srcOrd="0" destOrd="0" presId="urn:microsoft.com/office/officeart/2005/8/layout/venn1"/>
    <dgm:cxn modelId="{C3195DF4-2AA4-4B0F-8943-B07243AABE83}" type="presOf" srcId="{719A5D3F-BB20-49DA-AA1D-38C6B439D1B5}" destId="{57F77E83-3D8F-4BC6-87D0-31B636E14030}" srcOrd="1" destOrd="0" presId="urn:microsoft.com/office/officeart/2005/8/layout/venn1"/>
    <dgm:cxn modelId="{5E15D9F6-EEE4-4DBF-A4CC-AFC739D67C58}" type="presOf" srcId="{C2BF0BD8-3661-457D-B1A1-9F6D8B7E806B}" destId="{F0A3BA16-6343-4D06-8DA8-1AAB56C66E5B}" srcOrd="0" destOrd="0" presId="urn:microsoft.com/office/officeart/2005/8/layout/venn1"/>
    <dgm:cxn modelId="{B62948FA-DA4E-4C5F-8B8D-107E41861B96}" type="presOf" srcId="{313C670C-E820-48A3-839F-DA065711B2F1}" destId="{97D06E08-DFE5-4211-8E34-CDCCEBD4AD6D}" srcOrd="0" destOrd="0" presId="urn:microsoft.com/office/officeart/2005/8/layout/venn1"/>
    <dgm:cxn modelId="{129274FA-A4C7-47F5-8238-70E52C216C12}" srcId="{DC2CA70E-80D0-47CB-BBE4-B25CC59F3F7B}" destId="{C2BF0BD8-3661-457D-B1A1-9F6D8B7E806B}" srcOrd="1" destOrd="0" parTransId="{6B474008-F195-41CB-9E58-887C9D4A96EC}" sibTransId="{D5B51745-9FFF-437C-98E2-2C2D11FB96A4}"/>
    <dgm:cxn modelId="{AB29FDA3-EB95-48C2-9072-E2B1D286A411}" type="presParOf" srcId="{213D2F84-A0EC-47CB-894B-DCCF9F2762C7}" destId="{97D06E08-DFE5-4211-8E34-CDCCEBD4AD6D}" srcOrd="0" destOrd="0" presId="urn:microsoft.com/office/officeart/2005/8/layout/venn1"/>
    <dgm:cxn modelId="{F4D64264-16F8-4736-AC71-DB2EF35AD22D}" type="presParOf" srcId="{213D2F84-A0EC-47CB-894B-DCCF9F2762C7}" destId="{B10C091F-5A40-4BD3-B2B3-C3A3BAD431A0}" srcOrd="1" destOrd="0" presId="urn:microsoft.com/office/officeart/2005/8/layout/venn1"/>
    <dgm:cxn modelId="{141CD7C6-7C4C-4F2C-95FD-CAAE8619398A}" type="presParOf" srcId="{213D2F84-A0EC-47CB-894B-DCCF9F2762C7}" destId="{F0A3BA16-6343-4D06-8DA8-1AAB56C66E5B}" srcOrd="2" destOrd="0" presId="urn:microsoft.com/office/officeart/2005/8/layout/venn1"/>
    <dgm:cxn modelId="{200B0622-E2AD-4B13-ACD8-B26C7EDF73B5}" type="presParOf" srcId="{213D2F84-A0EC-47CB-894B-DCCF9F2762C7}" destId="{8A0C1368-D3CA-45C2-AC38-BDE9BDDB885C}" srcOrd="3" destOrd="0" presId="urn:microsoft.com/office/officeart/2005/8/layout/venn1"/>
    <dgm:cxn modelId="{9B6294A7-F13D-472B-80D8-930BDDC9EFA2}" type="presParOf" srcId="{213D2F84-A0EC-47CB-894B-DCCF9F2762C7}" destId="{8E928910-43AD-47DA-8199-B8CF5D91A096}" srcOrd="4" destOrd="0" presId="urn:microsoft.com/office/officeart/2005/8/layout/venn1"/>
    <dgm:cxn modelId="{737B878F-FB65-4461-B4FD-7F4F2CC5F89B}" type="presParOf" srcId="{213D2F84-A0EC-47CB-894B-DCCF9F2762C7}" destId="{57F77E83-3D8F-4BC6-87D0-31B636E1403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4CC8A-0673-4EC0-ACF9-F96E3674B34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EF96F94-E4DC-48BC-B546-CE9ADE666C12}">
      <dgm:prSet/>
      <dgm:spPr/>
      <dgm:t>
        <a:bodyPr/>
        <a:lstStyle/>
        <a:p>
          <a:r>
            <a:rPr lang="en-US" dirty="0"/>
            <a:t>Define “Approved Training”</a:t>
          </a:r>
        </a:p>
      </dgm:t>
    </dgm:pt>
    <dgm:pt modelId="{F4489E4B-F317-44C3-9511-60299BAD212A}" type="parTrans" cxnId="{B1CBA48E-1C3B-40BB-B414-B0C8D7974804}">
      <dgm:prSet/>
      <dgm:spPr/>
      <dgm:t>
        <a:bodyPr/>
        <a:lstStyle/>
        <a:p>
          <a:endParaRPr lang="en-US"/>
        </a:p>
      </dgm:t>
    </dgm:pt>
    <dgm:pt modelId="{E4A731CF-B32E-4E67-A6E1-D7DB4A3D250F}" type="sibTrans" cxnId="{B1CBA48E-1C3B-40BB-B414-B0C8D7974804}">
      <dgm:prSet/>
      <dgm:spPr/>
      <dgm:t>
        <a:bodyPr/>
        <a:lstStyle/>
        <a:p>
          <a:endParaRPr lang="en-US"/>
        </a:p>
      </dgm:t>
    </dgm:pt>
    <dgm:pt modelId="{856C9D79-B9FE-4D1C-9A35-6F0B442BF131}">
      <dgm:prSet/>
      <dgm:spPr/>
      <dgm:t>
        <a:bodyPr/>
        <a:lstStyle/>
        <a:p>
          <a:r>
            <a:rPr lang="en-US"/>
            <a:t>Calendar/Approved Trainings</a:t>
          </a:r>
        </a:p>
      </dgm:t>
    </dgm:pt>
    <dgm:pt modelId="{9819246D-4812-4987-B3C9-FE76AE1D9501}" type="parTrans" cxnId="{5DA74A03-AB65-4944-8ACB-2A49FED66182}">
      <dgm:prSet/>
      <dgm:spPr/>
      <dgm:t>
        <a:bodyPr/>
        <a:lstStyle/>
        <a:p>
          <a:endParaRPr lang="en-US"/>
        </a:p>
      </dgm:t>
    </dgm:pt>
    <dgm:pt modelId="{B56A3CA1-D53F-40BC-B350-ED4F5DAE1453}" type="sibTrans" cxnId="{5DA74A03-AB65-4944-8ACB-2A49FED66182}">
      <dgm:prSet/>
      <dgm:spPr/>
      <dgm:t>
        <a:bodyPr/>
        <a:lstStyle/>
        <a:p>
          <a:endParaRPr lang="en-US"/>
        </a:p>
      </dgm:t>
    </dgm:pt>
    <dgm:pt modelId="{70B30C02-B7EA-4999-93FE-41F3548B80AE}">
      <dgm:prSet/>
      <dgm:spPr/>
      <dgm:t>
        <a:bodyPr/>
        <a:lstStyle/>
        <a:p>
          <a:r>
            <a:rPr lang="en-US"/>
            <a:t>Trainer Search</a:t>
          </a:r>
        </a:p>
      </dgm:t>
    </dgm:pt>
    <dgm:pt modelId="{80386D49-A5CF-4A5B-9E6F-E7D6633F1DC4}" type="parTrans" cxnId="{B8E538F9-C417-4BE6-9544-E978BC557588}">
      <dgm:prSet/>
      <dgm:spPr/>
      <dgm:t>
        <a:bodyPr/>
        <a:lstStyle/>
        <a:p>
          <a:endParaRPr lang="en-US"/>
        </a:p>
      </dgm:t>
    </dgm:pt>
    <dgm:pt modelId="{DC086EFE-AA7E-4745-A91B-BC7FFDE51361}" type="sibTrans" cxnId="{B8E538F9-C417-4BE6-9544-E978BC557588}">
      <dgm:prSet/>
      <dgm:spPr/>
      <dgm:t>
        <a:bodyPr/>
        <a:lstStyle/>
        <a:p>
          <a:endParaRPr lang="en-US"/>
        </a:p>
      </dgm:t>
    </dgm:pt>
    <dgm:pt modelId="{FC3EE160-390C-44E4-841D-F1E3088A178B}" type="pres">
      <dgm:prSet presAssocID="{1964CC8A-0673-4EC0-ACF9-F96E3674B345}" presName="Name0" presStyleCnt="0">
        <dgm:presLayoutVars>
          <dgm:chMax val="7"/>
          <dgm:chPref val="7"/>
          <dgm:dir/>
        </dgm:presLayoutVars>
      </dgm:prSet>
      <dgm:spPr/>
    </dgm:pt>
    <dgm:pt modelId="{6168EA47-1848-44C7-B400-82898AB3BF43}" type="pres">
      <dgm:prSet presAssocID="{1964CC8A-0673-4EC0-ACF9-F96E3674B345}" presName="Name1" presStyleCnt="0"/>
      <dgm:spPr/>
    </dgm:pt>
    <dgm:pt modelId="{71B030E7-D992-4E14-80FF-ED175C462C2B}" type="pres">
      <dgm:prSet presAssocID="{1964CC8A-0673-4EC0-ACF9-F96E3674B345}" presName="cycle" presStyleCnt="0"/>
      <dgm:spPr/>
    </dgm:pt>
    <dgm:pt modelId="{6DAFB416-65F0-425D-A0B7-C1F61BF64D8B}" type="pres">
      <dgm:prSet presAssocID="{1964CC8A-0673-4EC0-ACF9-F96E3674B345}" presName="srcNode" presStyleLbl="node1" presStyleIdx="0" presStyleCnt="3"/>
      <dgm:spPr/>
    </dgm:pt>
    <dgm:pt modelId="{C21209A6-959F-456C-8766-7B0F0ACB489F}" type="pres">
      <dgm:prSet presAssocID="{1964CC8A-0673-4EC0-ACF9-F96E3674B345}" presName="conn" presStyleLbl="parChTrans1D2" presStyleIdx="0" presStyleCnt="1"/>
      <dgm:spPr/>
    </dgm:pt>
    <dgm:pt modelId="{49CF8E5A-286B-478F-B3FC-5D4F78738D9F}" type="pres">
      <dgm:prSet presAssocID="{1964CC8A-0673-4EC0-ACF9-F96E3674B345}" presName="extraNode" presStyleLbl="node1" presStyleIdx="0" presStyleCnt="3"/>
      <dgm:spPr/>
    </dgm:pt>
    <dgm:pt modelId="{2AE60741-81D2-4BCA-8266-B908988AE34A}" type="pres">
      <dgm:prSet presAssocID="{1964CC8A-0673-4EC0-ACF9-F96E3674B345}" presName="dstNode" presStyleLbl="node1" presStyleIdx="0" presStyleCnt="3"/>
      <dgm:spPr/>
    </dgm:pt>
    <dgm:pt modelId="{7A29BD11-D746-4545-AEBC-81F922ADDEBE}" type="pres">
      <dgm:prSet presAssocID="{4EF96F94-E4DC-48BC-B546-CE9ADE666C12}" presName="text_1" presStyleLbl="node1" presStyleIdx="0" presStyleCnt="3">
        <dgm:presLayoutVars>
          <dgm:bulletEnabled val="1"/>
        </dgm:presLayoutVars>
      </dgm:prSet>
      <dgm:spPr/>
    </dgm:pt>
    <dgm:pt modelId="{92852B37-271C-4146-B756-764777A4BE9D}" type="pres">
      <dgm:prSet presAssocID="{4EF96F94-E4DC-48BC-B546-CE9ADE666C12}" presName="accent_1" presStyleCnt="0"/>
      <dgm:spPr/>
    </dgm:pt>
    <dgm:pt modelId="{84CB8A9E-F13F-4495-AD81-F779CA8E2CB4}" type="pres">
      <dgm:prSet presAssocID="{4EF96F94-E4DC-48BC-B546-CE9ADE666C12}" presName="accentRepeatNode" presStyleLbl="solidFgAcc1" presStyleIdx="0" presStyleCnt="3"/>
      <dgm:spPr/>
    </dgm:pt>
    <dgm:pt modelId="{AF1FB4B7-4E98-4202-A57B-73FC537B6051}" type="pres">
      <dgm:prSet presAssocID="{856C9D79-B9FE-4D1C-9A35-6F0B442BF131}" presName="text_2" presStyleLbl="node1" presStyleIdx="1" presStyleCnt="3">
        <dgm:presLayoutVars>
          <dgm:bulletEnabled val="1"/>
        </dgm:presLayoutVars>
      </dgm:prSet>
      <dgm:spPr/>
    </dgm:pt>
    <dgm:pt modelId="{F48D446A-3728-43CB-B509-A07F704CF94C}" type="pres">
      <dgm:prSet presAssocID="{856C9D79-B9FE-4D1C-9A35-6F0B442BF131}" presName="accent_2" presStyleCnt="0"/>
      <dgm:spPr/>
    </dgm:pt>
    <dgm:pt modelId="{98DE87DC-6A92-4704-BF07-0344C93B76CB}" type="pres">
      <dgm:prSet presAssocID="{856C9D79-B9FE-4D1C-9A35-6F0B442BF131}" presName="accentRepeatNode" presStyleLbl="solidFgAcc1" presStyleIdx="1" presStyleCnt="3"/>
      <dgm:spPr/>
    </dgm:pt>
    <dgm:pt modelId="{47EBD821-1B8D-406D-94AA-6097293BDD5C}" type="pres">
      <dgm:prSet presAssocID="{70B30C02-B7EA-4999-93FE-41F3548B80AE}" presName="text_3" presStyleLbl="node1" presStyleIdx="2" presStyleCnt="3">
        <dgm:presLayoutVars>
          <dgm:bulletEnabled val="1"/>
        </dgm:presLayoutVars>
      </dgm:prSet>
      <dgm:spPr/>
    </dgm:pt>
    <dgm:pt modelId="{131A2E2F-1A3A-4FAF-85F8-46BCFDAA7EAB}" type="pres">
      <dgm:prSet presAssocID="{70B30C02-B7EA-4999-93FE-41F3548B80AE}" presName="accent_3" presStyleCnt="0"/>
      <dgm:spPr/>
    </dgm:pt>
    <dgm:pt modelId="{CD79FE54-932D-417C-9BB4-9C8E26087B82}" type="pres">
      <dgm:prSet presAssocID="{70B30C02-B7EA-4999-93FE-41F3548B80AE}" presName="accentRepeatNode" presStyleLbl="solidFgAcc1" presStyleIdx="2" presStyleCnt="3"/>
      <dgm:spPr/>
    </dgm:pt>
  </dgm:ptLst>
  <dgm:cxnLst>
    <dgm:cxn modelId="{5DA74A03-AB65-4944-8ACB-2A49FED66182}" srcId="{1964CC8A-0673-4EC0-ACF9-F96E3674B345}" destId="{856C9D79-B9FE-4D1C-9A35-6F0B442BF131}" srcOrd="1" destOrd="0" parTransId="{9819246D-4812-4987-B3C9-FE76AE1D9501}" sibTransId="{B56A3CA1-D53F-40BC-B350-ED4F5DAE1453}"/>
    <dgm:cxn modelId="{2F413E3D-324D-4885-BF13-71DA4F86FEFF}" type="presOf" srcId="{1964CC8A-0673-4EC0-ACF9-F96E3674B345}" destId="{FC3EE160-390C-44E4-841D-F1E3088A178B}" srcOrd="0" destOrd="0" presId="urn:microsoft.com/office/officeart/2008/layout/VerticalCurvedList"/>
    <dgm:cxn modelId="{CBF1D548-3CAB-4633-9826-19FFA25CC0AA}" type="presOf" srcId="{70B30C02-B7EA-4999-93FE-41F3548B80AE}" destId="{47EBD821-1B8D-406D-94AA-6097293BDD5C}" srcOrd="0" destOrd="0" presId="urn:microsoft.com/office/officeart/2008/layout/VerticalCurvedList"/>
    <dgm:cxn modelId="{A80D455A-940B-44ED-ABBB-C90F09C615FB}" type="presOf" srcId="{E4A731CF-B32E-4E67-A6E1-D7DB4A3D250F}" destId="{C21209A6-959F-456C-8766-7B0F0ACB489F}" srcOrd="0" destOrd="0" presId="urn:microsoft.com/office/officeart/2008/layout/VerticalCurvedList"/>
    <dgm:cxn modelId="{B1CBA48E-1C3B-40BB-B414-B0C8D7974804}" srcId="{1964CC8A-0673-4EC0-ACF9-F96E3674B345}" destId="{4EF96F94-E4DC-48BC-B546-CE9ADE666C12}" srcOrd="0" destOrd="0" parTransId="{F4489E4B-F317-44C3-9511-60299BAD212A}" sibTransId="{E4A731CF-B32E-4E67-A6E1-D7DB4A3D250F}"/>
    <dgm:cxn modelId="{34069695-6C92-48C5-9EE4-8458B31B0738}" type="presOf" srcId="{4EF96F94-E4DC-48BC-B546-CE9ADE666C12}" destId="{7A29BD11-D746-4545-AEBC-81F922ADDEBE}" srcOrd="0" destOrd="0" presId="urn:microsoft.com/office/officeart/2008/layout/VerticalCurvedList"/>
    <dgm:cxn modelId="{C4FE1DC3-C4A0-4AE3-AE0D-EF0C75D947DB}" type="presOf" srcId="{856C9D79-B9FE-4D1C-9A35-6F0B442BF131}" destId="{AF1FB4B7-4E98-4202-A57B-73FC537B6051}" srcOrd="0" destOrd="0" presId="urn:microsoft.com/office/officeart/2008/layout/VerticalCurvedList"/>
    <dgm:cxn modelId="{B8E538F9-C417-4BE6-9544-E978BC557588}" srcId="{1964CC8A-0673-4EC0-ACF9-F96E3674B345}" destId="{70B30C02-B7EA-4999-93FE-41F3548B80AE}" srcOrd="2" destOrd="0" parTransId="{80386D49-A5CF-4A5B-9E6F-E7D6633F1DC4}" sibTransId="{DC086EFE-AA7E-4745-A91B-BC7FFDE51361}"/>
    <dgm:cxn modelId="{928C2517-9107-42AC-A8C2-F2ADDBD0EF8D}" type="presParOf" srcId="{FC3EE160-390C-44E4-841D-F1E3088A178B}" destId="{6168EA47-1848-44C7-B400-82898AB3BF43}" srcOrd="0" destOrd="0" presId="urn:microsoft.com/office/officeart/2008/layout/VerticalCurvedList"/>
    <dgm:cxn modelId="{ED16BCCB-8AAA-4F53-9300-FAF200E91A66}" type="presParOf" srcId="{6168EA47-1848-44C7-B400-82898AB3BF43}" destId="{71B030E7-D992-4E14-80FF-ED175C462C2B}" srcOrd="0" destOrd="0" presId="urn:microsoft.com/office/officeart/2008/layout/VerticalCurvedList"/>
    <dgm:cxn modelId="{B11041DD-A47F-454F-A034-EBE2AEF2405D}" type="presParOf" srcId="{71B030E7-D992-4E14-80FF-ED175C462C2B}" destId="{6DAFB416-65F0-425D-A0B7-C1F61BF64D8B}" srcOrd="0" destOrd="0" presId="urn:microsoft.com/office/officeart/2008/layout/VerticalCurvedList"/>
    <dgm:cxn modelId="{6396E081-5888-400D-8245-0742470BE754}" type="presParOf" srcId="{71B030E7-D992-4E14-80FF-ED175C462C2B}" destId="{C21209A6-959F-456C-8766-7B0F0ACB489F}" srcOrd="1" destOrd="0" presId="urn:microsoft.com/office/officeart/2008/layout/VerticalCurvedList"/>
    <dgm:cxn modelId="{E3A278AF-7DFB-4C79-B7A9-2716AC33B882}" type="presParOf" srcId="{71B030E7-D992-4E14-80FF-ED175C462C2B}" destId="{49CF8E5A-286B-478F-B3FC-5D4F78738D9F}" srcOrd="2" destOrd="0" presId="urn:microsoft.com/office/officeart/2008/layout/VerticalCurvedList"/>
    <dgm:cxn modelId="{19FF50B5-4C05-4B31-AF8D-17EEED0EF994}" type="presParOf" srcId="{71B030E7-D992-4E14-80FF-ED175C462C2B}" destId="{2AE60741-81D2-4BCA-8266-B908988AE34A}" srcOrd="3" destOrd="0" presId="urn:microsoft.com/office/officeart/2008/layout/VerticalCurvedList"/>
    <dgm:cxn modelId="{458ED96D-ECED-4261-A77E-5F2EE9F3583C}" type="presParOf" srcId="{6168EA47-1848-44C7-B400-82898AB3BF43}" destId="{7A29BD11-D746-4545-AEBC-81F922ADDEBE}" srcOrd="1" destOrd="0" presId="urn:microsoft.com/office/officeart/2008/layout/VerticalCurvedList"/>
    <dgm:cxn modelId="{41252608-CF11-4CCE-8193-80AA88A4E510}" type="presParOf" srcId="{6168EA47-1848-44C7-B400-82898AB3BF43}" destId="{92852B37-271C-4146-B756-764777A4BE9D}" srcOrd="2" destOrd="0" presId="urn:microsoft.com/office/officeart/2008/layout/VerticalCurvedList"/>
    <dgm:cxn modelId="{8B828AFA-C23A-4D91-A57F-19F8FBEAA699}" type="presParOf" srcId="{92852B37-271C-4146-B756-764777A4BE9D}" destId="{84CB8A9E-F13F-4495-AD81-F779CA8E2CB4}" srcOrd="0" destOrd="0" presId="urn:microsoft.com/office/officeart/2008/layout/VerticalCurvedList"/>
    <dgm:cxn modelId="{BEC91160-25F3-4289-AA0E-5E5128D4B325}" type="presParOf" srcId="{6168EA47-1848-44C7-B400-82898AB3BF43}" destId="{AF1FB4B7-4E98-4202-A57B-73FC537B6051}" srcOrd="3" destOrd="0" presId="urn:microsoft.com/office/officeart/2008/layout/VerticalCurvedList"/>
    <dgm:cxn modelId="{2FB3F88E-B947-424C-853E-BFA6CC03F195}" type="presParOf" srcId="{6168EA47-1848-44C7-B400-82898AB3BF43}" destId="{F48D446A-3728-43CB-B509-A07F704CF94C}" srcOrd="4" destOrd="0" presId="urn:microsoft.com/office/officeart/2008/layout/VerticalCurvedList"/>
    <dgm:cxn modelId="{B018C38D-0624-49F6-A4DF-9340CED00142}" type="presParOf" srcId="{F48D446A-3728-43CB-B509-A07F704CF94C}" destId="{98DE87DC-6A92-4704-BF07-0344C93B76CB}" srcOrd="0" destOrd="0" presId="urn:microsoft.com/office/officeart/2008/layout/VerticalCurvedList"/>
    <dgm:cxn modelId="{934FD33A-78A7-4936-8FD3-8839FCDED154}" type="presParOf" srcId="{6168EA47-1848-44C7-B400-82898AB3BF43}" destId="{47EBD821-1B8D-406D-94AA-6097293BDD5C}" srcOrd="5" destOrd="0" presId="urn:microsoft.com/office/officeart/2008/layout/VerticalCurvedList"/>
    <dgm:cxn modelId="{1CEF14F0-F5EE-47D2-842F-BC9DD8B933B2}" type="presParOf" srcId="{6168EA47-1848-44C7-B400-82898AB3BF43}" destId="{131A2E2F-1A3A-4FAF-85F8-46BCFDAA7EAB}" srcOrd="6" destOrd="0" presId="urn:microsoft.com/office/officeart/2008/layout/VerticalCurvedList"/>
    <dgm:cxn modelId="{5FA8F43E-A3F8-4365-9C73-BF4CEB46EEE9}" type="presParOf" srcId="{131A2E2F-1A3A-4FAF-85F8-46BCFDAA7EAB}" destId="{CD79FE54-932D-417C-9BB4-9C8E26087B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7D78B-39AF-49F6-B27F-0AB73499191C}" type="doc">
      <dgm:prSet loTypeId="urn:microsoft.com/office/officeart/2005/8/layout/hProcess9" loCatId="process" qsTypeId="urn:microsoft.com/office/officeart/2005/8/quickstyle/3d2" qsCatId="3D" csTypeId="urn:microsoft.com/office/officeart/2005/8/colors/colorful5" csCatId="colorful" phldr="1"/>
      <dgm:spPr/>
    </dgm:pt>
    <dgm:pt modelId="{D41CCB86-EA61-4FB5-B5C6-DF1A0EE32169}">
      <dgm:prSet phldrT="[Text]"/>
      <dgm:spPr/>
      <dgm:t>
        <a:bodyPr/>
        <a:lstStyle/>
        <a:p>
          <a:r>
            <a:rPr lang="en-US" dirty="0"/>
            <a:t>Search the Calendar/Approved Trainings Area FIRST to see if the training is already approved</a:t>
          </a:r>
        </a:p>
      </dgm:t>
    </dgm:pt>
    <dgm:pt modelId="{1B09ECC8-E2ED-4C35-824F-764F9AF5EA14}" type="parTrans" cxnId="{38C0B8CC-442E-4862-89A2-D72FC5CA362A}">
      <dgm:prSet/>
      <dgm:spPr/>
      <dgm:t>
        <a:bodyPr/>
        <a:lstStyle/>
        <a:p>
          <a:endParaRPr lang="en-US"/>
        </a:p>
      </dgm:t>
    </dgm:pt>
    <dgm:pt modelId="{1F4E8594-598B-4127-9ACC-FD2482DCE05A}" type="sibTrans" cxnId="{38C0B8CC-442E-4862-89A2-D72FC5CA362A}">
      <dgm:prSet/>
      <dgm:spPr/>
      <dgm:t>
        <a:bodyPr/>
        <a:lstStyle/>
        <a:p>
          <a:endParaRPr lang="en-US"/>
        </a:p>
      </dgm:t>
    </dgm:pt>
    <dgm:pt modelId="{F95886F5-891D-4784-BB09-2574D9BF904D}">
      <dgm:prSet phldrT="[Text]"/>
      <dgm:spPr/>
      <dgm:t>
        <a:bodyPr/>
        <a:lstStyle/>
        <a:p>
          <a:r>
            <a:rPr lang="en-US" dirty="0"/>
            <a:t>Once you are logged into ECE-TRIS, select “Training Requests”</a:t>
          </a:r>
        </a:p>
      </dgm:t>
    </dgm:pt>
    <dgm:pt modelId="{90BBC0EB-327B-4A45-A58E-C4F6E8FDA4D0}" type="parTrans" cxnId="{623185EF-EB5A-418F-A4A5-E7AC22569DAA}">
      <dgm:prSet/>
      <dgm:spPr/>
      <dgm:t>
        <a:bodyPr/>
        <a:lstStyle/>
        <a:p>
          <a:endParaRPr lang="en-US"/>
        </a:p>
      </dgm:t>
    </dgm:pt>
    <dgm:pt modelId="{D4E5262D-29DD-4B54-8EC3-9CDD4CBC069A}" type="sibTrans" cxnId="{623185EF-EB5A-418F-A4A5-E7AC22569DAA}">
      <dgm:prSet/>
      <dgm:spPr/>
      <dgm:t>
        <a:bodyPr/>
        <a:lstStyle/>
        <a:p>
          <a:endParaRPr lang="en-US"/>
        </a:p>
      </dgm:t>
    </dgm:pt>
    <dgm:pt modelId="{B08D83BC-5FAF-48D3-B23A-9E115CB90A01}">
      <dgm:prSet phldrT="[Text]"/>
      <dgm:spPr/>
      <dgm:t>
        <a:bodyPr/>
        <a:lstStyle/>
        <a:p>
          <a:r>
            <a:rPr lang="en-US" dirty="0"/>
            <a:t>Complete all details in the Request area and follow the prompts for uploads and information.</a:t>
          </a:r>
        </a:p>
      </dgm:t>
    </dgm:pt>
    <dgm:pt modelId="{4C7FC1AA-F9BC-4CF2-AC39-CC3651EC0AA4}" type="parTrans" cxnId="{CAB276F7-868C-450C-963E-F51B4696DB0B}">
      <dgm:prSet/>
      <dgm:spPr/>
      <dgm:t>
        <a:bodyPr/>
        <a:lstStyle/>
        <a:p>
          <a:endParaRPr lang="en-US"/>
        </a:p>
      </dgm:t>
    </dgm:pt>
    <dgm:pt modelId="{94EC6222-E118-4868-8580-DB3FE4064C9F}" type="sibTrans" cxnId="{CAB276F7-868C-450C-963E-F51B4696DB0B}">
      <dgm:prSet/>
      <dgm:spPr/>
      <dgm:t>
        <a:bodyPr/>
        <a:lstStyle/>
        <a:p>
          <a:endParaRPr lang="en-US"/>
        </a:p>
      </dgm:t>
    </dgm:pt>
    <dgm:pt modelId="{1B5ACE50-C91D-4BDB-AAD8-273CF517316A}" type="pres">
      <dgm:prSet presAssocID="{52B7D78B-39AF-49F6-B27F-0AB73499191C}" presName="CompostProcess" presStyleCnt="0">
        <dgm:presLayoutVars>
          <dgm:dir/>
          <dgm:resizeHandles val="exact"/>
        </dgm:presLayoutVars>
      </dgm:prSet>
      <dgm:spPr/>
    </dgm:pt>
    <dgm:pt modelId="{6A6C799F-B9B2-4853-B09D-A37E3293A815}" type="pres">
      <dgm:prSet presAssocID="{52B7D78B-39AF-49F6-B27F-0AB73499191C}" presName="arrow" presStyleLbl="bgShp" presStyleIdx="0" presStyleCnt="1"/>
      <dgm:spPr/>
    </dgm:pt>
    <dgm:pt modelId="{A688F727-3BDB-47F3-927E-29AF0036C080}" type="pres">
      <dgm:prSet presAssocID="{52B7D78B-39AF-49F6-B27F-0AB73499191C}" presName="linearProcess" presStyleCnt="0"/>
      <dgm:spPr/>
    </dgm:pt>
    <dgm:pt modelId="{87D8577F-FB48-4A42-882F-93FA490861A5}" type="pres">
      <dgm:prSet presAssocID="{D41CCB86-EA61-4FB5-B5C6-DF1A0EE32169}" presName="textNode" presStyleLbl="node1" presStyleIdx="0" presStyleCnt="3">
        <dgm:presLayoutVars>
          <dgm:bulletEnabled val="1"/>
        </dgm:presLayoutVars>
      </dgm:prSet>
      <dgm:spPr/>
    </dgm:pt>
    <dgm:pt modelId="{8D742C6C-CE1E-489F-A7F0-13AC3120A8A0}" type="pres">
      <dgm:prSet presAssocID="{1F4E8594-598B-4127-9ACC-FD2482DCE05A}" presName="sibTrans" presStyleCnt="0"/>
      <dgm:spPr/>
    </dgm:pt>
    <dgm:pt modelId="{A76624CB-DB0B-468F-8286-795D9BC1CE98}" type="pres">
      <dgm:prSet presAssocID="{F95886F5-891D-4784-BB09-2574D9BF904D}" presName="textNode" presStyleLbl="node1" presStyleIdx="1" presStyleCnt="3">
        <dgm:presLayoutVars>
          <dgm:bulletEnabled val="1"/>
        </dgm:presLayoutVars>
      </dgm:prSet>
      <dgm:spPr/>
    </dgm:pt>
    <dgm:pt modelId="{F62E18F5-0CE2-431E-B6A9-E1B5EE733695}" type="pres">
      <dgm:prSet presAssocID="{D4E5262D-29DD-4B54-8EC3-9CDD4CBC069A}" presName="sibTrans" presStyleCnt="0"/>
      <dgm:spPr/>
    </dgm:pt>
    <dgm:pt modelId="{BE36D21D-1334-4ED9-B70D-79280FDC2FF2}" type="pres">
      <dgm:prSet presAssocID="{B08D83BC-5FAF-48D3-B23A-9E115CB90A01}" presName="textNode" presStyleLbl="node1" presStyleIdx="2" presStyleCnt="3">
        <dgm:presLayoutVars>
          <dgm:bulletEnabled val="1"/>
        </dgm:presLayoutVars>
      </dgm:prSet>
      <dgm:spPr/>
    </dgm:pt>
  </dgm:ptLst>
  <dgm:cxnLst>
    <dgm:cxn modelId="{A3923258-0E7B-401E-AB1A-799B3C25B423}" type="presOf" srcId="{F95886F5-891D-4784-BB09-2574D9BF904D}" destId="{A76624CB-DB0B-468F-8286-795D9BC1CE98}" srcOrd="0" destOrd="0" presId="urn:microsoft.com/office/officeart/2005/8/layout/hProcess9"/>
    <dgm:cxn modelId="{AD4F0496-25FE-4E0A-9C36-B5ECB6ACC329}" type="presOf" srcId="{B08D83BC-5FAF-48D3-B23A-9E115CB90A01}" destId="{BE36D21D-1334-4ED9-B70D-79280FDC2FF2}" srcOrd="0" destOrd="0" presId="urn:microsoft.com/office/officeart/2005/8/layout/hProcess9"/>
    <dgm:cxn modelId="{EF45E0BA-91B0-4F56-A59A-5F4653CFBD0E}" type="presOf" srcId="{D41CCB86-EA61-4FB5-B5C6-DF1A0EE32169}" destId="{87D8577F-FB48-4A42-882F-93FA490861A5}" srcOrd="0" destOrd="0" presId="urn:microsoft.com/office/officeart/2005/8/layout/hProcess9"/>
    <dgm:cxn modelId="{442238C2-68BC-4CCF-B667-52EBB44B1FFC}" type="presOf" srcId="{52B7D78B-39AF-49F6-B27F-0AB73499191C}" destId="{1B5ACE50-C91D-4BDB-AAD8-273CF517316A}" srcOrd="0" destOrd="0" presId="urn:microsoft.com/office/officeart/2005/8/layout/hProcess9"/>
    <dgm:cxn modelId="{38C0B8CC-442E-4862-89A2-D72FC5CA362A}" srcId="{52B7D78B-39AF-49F6-B27F-0AB73499191C}" destId="{D41CCB86-EA61-4FB5-B5C6-DF1A0EE32169}" srcOrd="0" destOrd="0" parTransId="{1B09ECC8-E2ED-4C35-824F-764F9AF5EA14}" sibTransId="{1F4E8594-598B-4127-9ACC-FD2482DCE05A}"/>
    <dgm:cxn modelId="{623185EF-EB5A-418F-A4A5-E7AC22569DAA}" srcId="{52B7D78B-39AF-49F6-B27F-0AB73499191C}" destId="{F95886F5-891D-4784-BB09-2574D9BF904D}" srcOrd="1" destOrd="0" parTransId="{90BBC0EB-327B-4A45-A58E-C4F6E8FDA4D0}" sibTransId="{D4E5262D-29DD-4B54-8EC3-9CDD4CBC069A}"/>
    <dgm:cxn modelId="{CAB276F7-868C-450C-963E-F51B4696DB0B}" srcId="{52B7D78B-39AF-49F6-B27F-0AB73499191C}" destId="{B08D83BC-5FAF-48D3-B23A-9E115CB90A01}" srcOrd="2" destOrd="0" parTransId="{4C7FC1AA-F9BC-4CF2-AC39-CC3651EC0AA4}" sibTransId="{94EC6222-E118-4868-8580-DB3FE4064C9F}"/>
    <dgm:cxn modelId="{0AF94984-0A6D-4980-BE7D-4B43E38CEA54}" type="presParOf" srcId="{1B5ACE50-C91D-4BDB-AAD8-273CF517316A}" destId="{6A6C799F-B9B2-4853-B09D-A37E3293A815}" srcOrd="0" destOrd="0" presId="urn:microsoft.com/office/officeart/2005/8/layout/hProcess9"/>
    <dgm:cxn modelId="{50D16E63-FC2B-426F-BEFD-9862142F230C}" type="presParOf" srcId="{1B5ACE50-C91D-4BDB-AAD8-273CF517316A}" destId="{A688F727-3BDB-47F3-927E-29AF0036C080}" srcOrd="1" destOrd="0" presId="urn:microsoft.com/office/officeart/2005/8/layout/hProcess9"/>
    <dgm:cxn modelId="{FFB86AC9-A363-48E6-AC04-DFA990F58759}" type="presParOf" srcId="{A688F727-3BDB-47F3-927E-29AF0036C080}" destId="{87D8577F-FB48-4A42-882F-93FA490861A5}" srcOrd="0" destOrd="0" presId="urn:microsoft.com/office/officeart/2005/8/layout/hProcess9"/>
    <dgm:cxn modelId="{10212AEB-4B4B-4C17-90D1-069A3113BBC3}" type="presParOf" srcId="{A688F727-3BDB-47F3-927E-29AF0036C080}" destId="{8D742C6C-CE1E-489F-A7F0-13AC3120A8A0}" srcOrd="1" destOrd="0" presId="urn:microsoft.com/office/officeart/2005/8/layout/hProcess9"/>
    <dgm:cxn modelId="{0922658C-F436-4EBC-873A-58B92D147B67}" type="presParOf" srcId="{A688F727-3BDB-47F3-927E-29AF0036C080}" destId="{A76624CB-DB0B-468F-8286-795D9BC1CE98}" srcOrd="2" destOrd="0" presId="urn:microsoft.com/office/officeart/2005/8/layout/hProcess9"/>
    <dgm:cxn modelId="{F7951307-1E1A-486C-8F7B-3B67C46B5ADC}" type="presParOf" srcId="{A688F727-3BDB-47F3-927E-29AF0036C080}" destId="{F62E18F5-0CE2-431E-B6A9-E1B5EE733695}" srcOrd="3" destOrd="0" presId="urn:microsoft.com/office/officeart/2005/8/layout/hProcess9"/>
    <dgm:cxn modelId="{4341BF10-A860-450C-8610-DCD1DDAFC384}" type="presParOf" srcId="{A688F727-3BDB-47F3-927E-29AF0036C080}" destId="{BE36D21D-1334-4ED9-B70D-79280FDC2FF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774305-9237-47CF-B167-B85AE3A45508}" type="doc">
      <dgm:prSet loTypeId="urn:microsoft.com/office/officeart/2005/8/layout/gear1" loCatId="cycle" qsTypeId="urn:microsoft.com/office/officeart/2005/8/quickstyle/simple1" qsCatId="simple" csTypeId="urn:microsoft.com/office/officeart/2005/8/colors/colorful5" csCatId="colorful" phldr="1"/>
      <dgm:spPr/>
    </dgm:pt>
    <dgm:pt modelId="{3D0C50DD-C89A-4E68-9634-63AEC790138D}">
      <dgm:prSet phldrT="[Text]" custT="1"/>
      <dgm:spPr/>
      <dgm:t>
        <a:bodyPr/>
        <a:lstStyle/>
        <a:p>
          <a:r>
            <a:rPr lang="en-US" sz="1600" dirty="0"/>
            <a:t>Commonwealth Child Care Credential</a:t>
          </a:r>
        </a:p>
        <a:p>
          <a:r>
            <a:rPr lang="en-US" sz="1600" dirty="0"/>
            <a:t>Child Development Associate</a:t>
          </a:r>
        </a:p>
        <a:p>
          <a:r>
            <a:rPr lang="en-US" sz="1600" dirty="0"/>
            <a:t>Infant and Toddler Credential</a:t>
          </a:r>
        </a:p>
        <a:p>
          <a:r>
            <a:rPr lang="en-US" sz="1600" dirty="0"/>
            <a:t> School Aged Youth Development Credential</a:t>
          </a:r>
        </a:p>
      </dgm:t>
    </dgm:pt>
    <dgm:pt modelId="{05C2F96C-C8A4-4647-8DB9-FFBEDE0DB836}" type="parTrans" cxnId="{9C3C698F-AD5D-4A4E-91A6-6EDCBA05AFCA}">
      <dgm:prSet/>
      <dgm:spPr/>
      <dgm:t>
        <a:bodyPr/>
        <a:lstStyle/>
        <a:p>
          <a:endParaRPr lang="en-US"/>
        </a:p>
      </dgm:t>
    </dgm:pt>
    <dgm:pt modelId="{40DB6E6F-9342-4865-BBA5-CD1D723B2C0E}" type="sibTrans" cxnId="{9C3C698F-AD5D-4A4E-91A6-6EDCBA05AFCA}">
      <dgm:prSet/>
      <dgm:spPr/>
      <dgm:t>
        <a:bodyPr/>
        <a:lstStyle/>
        <a:p>
          <a:endParaRPr lang="en-US"/>
        </a:p>
      </dgm:t>
    </dgm:pt>
    <dgm:pt modelId="{FC564C2D-6862-4820-B990-F25EC9DDD6F3}">
      <dgm:prSet phldrT="[Text]"/>
      <dgm:spPr/>
      <dgm:t>
        <a:bodyPr/>
        <a:lstStyle/>
        <a:p>
          <a:r>
            <a:rPr lang="en-US" dirty="0"/>
            <a:t>Director’s Credential</a:t>
          </a:r>
        </a:p>
        <a:p>
          <a:r>
            <a:rPr lang="en-US" dirty="0"/>
            <a:t>Associate’s Degree</a:t>
          </a:r>
        </a:p>
        <a:p>
          <a:r>
            <a:rPr lang="en-US" dirty="0"/>
            <a:t>Trainer’s Credential</a:t>
          </a:r>
        </a:p>
      </dgm:t>
    </dgm:pt>
    <dgm:pt modelId="{FA61C9A7-7320-4C60-A3CB-07F05205803C}" type="parTrans" cxnId="{F2724C36-C5E8-4D53-B92F-438A4713D762}">
      <dgm:prSet/>
      <dgm:spPr/>
      <dgm:t>
        <a:bodyPr/>
        <a:lstStyle/>
        <a:p>
          <a:endParaRPr lang="en-US"/>
        </a:p>
      </dgm:t>
    </dgm:pt>
    <dgm:pt modelId="{F1ED7250-CFD0-4CCE-A303-5449AB3D781D}" type="sibTrans" cxnId="{F2724C36-C5E8-4D53-B92F-438A4713D762}">
      <dgm:prSet/>
      <dgm:spPr/>
      <dgm:t>
        <a:bodyPr/>
        <a:lstStyle/>
        <a:p>
          <a:endParaRPr lang="en-US"/>
        </a:p>
      </dgm:t>
    </dgm:pt>
    <dgm:pt modelId="{FE0EE9B3-69C2-45B8-8080-BE101E2D0FE8}">
      <dgm:prSet phldrT="[Text]"/>
      <dgm:spPr/>
      <dgm:t>
        <a:bodyPr/>
        <a:lstStyle/>
        <a:p>
          <a:r>
            <a:rPr lang="en-US" dirty="0"/>
            <a:t>Bachelor’s Degree</a:t>
          </a:r>
        </a:p>
        <a:p>
          <a:r>
            <a:rPr lang="en-US" dirty="0"/>
            <a:t>Master’s Degree</a:t>
          </a:r>
        </a:p>
      </dgm:t>
    </dgm:pt>
    <dgm:pt modelId="{BB99E861-B363-4E64-9AF1-B26108E02AFF}" type="parTrans" cxnId="{C2F099A3-22E0-4DF9-8C60-8E9B6973C58D}">
      <dgm:prSet/>
      <dgm:spPr/>
      <dgm:t>
        <a:bodyPr/>
        <a:lstStyle/>
        <a:p>
          <a:endParaRPr lang="en-US"/>
        </a:p>
      </dgm:t>
    </dgm:pt>
    <dgm:pt modelId="{04384F49-24D1-49DA-8FF3-2AC3C50A5A74}" type="sibTrans" cxnId="{C2F099A3-22E0-4DF9-8C60-8E9B6973C58D}">
      <dgm:prSet/>
      <dgm:spPr/>
      <dgm:t>
        <a:bodyPr/>
        <a:lstStyle/>
        <a:p>
          <a:endParaRPr lang="en-US"/>
        </a:p>
      </dgm:t>
    </dgm:pt>
    <dgm:pt modelId="{F0CF471C-11BE-4AAB-BF18-4C4E0145E598}" type="pres">
      <dgm:prSet presAssocID="{AF774305-9237-47CF-B167-B85AE3A45508}" presName="composite" presStyleCnt="0">
        <dgm:presLayoutVars>
          <dgm:chMax val="3"/>
          <dgm:animLvl val="lvl"/>
          <dgm:resizeHandles val="exact"/>
        </dgm:presLayoutVars>
      </dgm:prSet>
      <dgm:spPr/>
    </dgm:pt>
    <dgm:pt modelId="{139D1DFC-1AA8-4F96-B2D6-987DB5329E8F}" type="pres">
      <dgm:prSet presAssocID="{3D0C50DD-C89A-4E68-9634-63AEC790138D}" presName="gear1" presStyleLbl="node1" presStyleIdx="0" presStyleCnt="3" custLinFactNeighborX="-1786" custLinFactNeighborY="-2858">
        <dgm:presLayoutVars>
          <dgm:chMax val="1"/>
          <dgm:bulletEnabled val="1"/>
        </dgm:presLayoutVars>
      </dgm:prSet>
      <dgm:spPr/>
    </dgm:pt>
    <dgm:pt modelId="{C8A1A9ED-7901-4AC2-9D2A-28E9F78BA841}" type="pres">
      <dgm:prSet presAssocID="{3D0C50DD-C89A-4E68-9634-63AEC790138D}" presName="gear1srcNode" presStyleLbl="node1" presStyleIdx="0" presStyleCnt="3"/>
      <dgm:spPr/>
    </dgm:pt>
    <dgm:pt modelId="{457F4DD8-7E55-44BA-8308-8D10D01697D5}" type="pres">
      <dgm:prSet presAssocID="{3D0C50DD-C89A-4E68-9634-63AEC790138D}" presName="gear1dstNode" presStyleLbl="node1" presStyleIdx="0" presStyleCnt="3"/>
      <dgm:spPr/>
    </dgm:pt>
    <dgm:pt modelId="{E46B9F12-8CC4-4056-83B8-F12D835CEF6C}" type="pres">
      <dgm:prSet presAssocID="{FC564C2D-6862-4820-B990-F25EC9DDD6F3}" presName="gear2" presStyleLbl="node1" presStyleIdx="1" presStyleCnt="3">
        <dgm:presLayoutVars>
          <dgm:chMax val="1"/>
          <dgm:bulletEnabled val="1"/>
        </dgm:presLayoutVars>
      </dgm:prSet>
      <dgm:spPr/>
    </dgm:pt>
    <dgm:pt modelId="{14BA1B05-1C83-4031-8AC3-CF6A7014D99B}" type="pres">
      <dgm:prSet presAssocID="{FC564C2D-6862-4820-B990-F25EC9DDD6F3}" presName="gear2srcNode" presStyleLbl="node1" presStyleIdx="1" presStyleCnt="3"/>
      <dgm:spPr/>
    </dgm:pt>
    <dgm:pt modelId="{CD0ACC46-154A-4C05-8EE5-BE15068F5BC9}" type="pres">
      <dgm:prSet presAssocID="{FC564C2D-6862-4820-B990-F25EC9DDD6F3}" presName="gear2dstNode" presStyleLbl="node1" presStyleIdx="1" presStyleCnt="3"/>
      <dgm:spPr/>
    </dgm:pt>
    <dgm:pt modelId="{3CC5D98E-3C8F-4150-9B89-051AB4CF6F9C}" type="pres">
      <dgm:prSet presAssocID="{FE0EE9B3-69C2-45B8-8080-BE101E2D0FE8}" presName="gear3" presStyleLbl="node1" presStyleIdx="2" presStyleCnt="3"/>
      <dgm:spPr/>
    </dgm:pt>
    <dgm:pt modelId="{40C0BA32-EC2D-4BF3-BE22-A16D5FE532A7}" type="pres">
      <dgm:prSet presAssocID="{FE0EE9B3-69C2-45B8-8080-BE101E2D0FE8}" presName="gear3tx" presStyleLbl="node1" presStyleIdx="2" presStyleCnt="3">
        <dgm:presLayoutVars>
          <dgm:chMax val="1"/>
          <dgm:bulletEnabled val="1"/>
        </dgm:presLayoutVars>
      </dgm:prSet>
      <dgm:spPr/>
    </dgm:pt>
    <dgm:pt modelId="{65886CAB-E316-4535-B2FD-9619C6324562}" type="pres">
      <dgm:prSet presAssocID="{FE0EE9B3-69C2-45B8-8080-BE101E2D0FE8}" presName="gear3srcNode" presStyleLbl="node1" presStyleIdx="2" presStyleCnt="3"/>
      <dgm:spPr/>
    </dgm:pt>
    <dgm:pt modelId="{C09F6A97-8BFF-477A-955E-1507964A779E}" type="pres">
      <dgm:prSet presAssocID="{FE0EE9B3-69C2-45B8-8080-BE101E2D0FE8}" presName="gear3dstNode" presStyleLbl="node1" presStyleIdx="2" presStyleCnt="3"/>
      <dgm:spPr/>
    </dgm:pt>
    <dgm:pt modelId="{3A9F2B8F-E06D-4992-BCEE-0B92B6E8A716}" type="pres">
      <dgm:prSet presAssocID="{40DB6E6F-9342-4865-BBA5-CD1D723B2C0E}" presName="connector1" presStyleLbl="sibTrans2D1" presStyleIdx="0" presStyleCnt="3" custLinFactNeighborX="558" custLinFactNeighborY="-1116"/>
      <dgm:spPr/>
    </dgm:pt>
    <dgm:pt modelId="{A5FFE3D2-1588-4CFE-B7C8-52275EAAE05C}" type="pres">
      <dgm:prSet presAssocID="{F1ED7250-CFD0-4CCE-A303-5449AB3D781D}" presName="connector2" presStyleLbl="sibTrans2D1" presStyleIdx="1" presStyleCnt="3"/>
      <dgm:spPr/>
    </dgm:pt>
    <dgm:pt modelId="{38A1B8D1-1972-47C6-A75D-C711E2F3105D}" type="pres">
      <dgm:prSet presAssocID="{04384F49-24D1-49DA-8FF3-2AC3C50A5A74}" presName="connector3" presStyleLbl="sibTrans2D1" presStyleIdx="2" presStyleCnt="3"/>
      <dgm:spPr/>
    </dgm:pt>
  </dgm:ptLst>
  <dgm:cxnLst>
    <dgm:cxn modelId="{8D6DBF16-A857-4966-9686-CF734A5F08B5}" type="presOf" srcId="{F1ED7250-CFD0-4CCE-A303-5449AB3D781D}" destId="{A5FFE3D2-1588-4CFE-B7C8-52275EAAE05C}" srcOrd="0" destOrd="0" presId="urn:microsoft.com/office/officeart/2005/8/layout/gear1"/>
    <dgm:cxn modelId="{D7C72E1C-5E2E-4F16-BA82-7854E9F0AD2B}" type="presOf" srcId="{FC564C2D-6862-4820-B990-F25EC9DDD6F3}" destId="{14BA1B05-1C83-4031-8AC3-CF6A7014D99B}" srcOrd="1" destOrd="0" presId="urn:microsoft.com/office/officeart/2005/8/layout/gear1"/>
    <dgm:cxn modelId="{AA37F327-62C8-4276-BE52-9DB5CF124BE2}" type="presOf" srcId="{FE0EE9B3-69C2-45B8-8080-BE101E2D0FE8}" destId="{40C0BA32-EC2D-4BF3-BE22-A16D5FE532A7}" srcOrd="1" destOrd="0" presId="urn:microsoft.com/office/officeart/2005/8/layout/gear1"/>
    <dgm:cxn modelId="{73D0C52A-E004-4BBB-BCA0-2389E0E2A3EF}" type="presOf" srcId="{3D0C50DD-C89A-4E68-9634-63AEC790138D}" destId="{C8A1A9ED-7901-4AC2-9D2A-28E9F78BA841}" srcOrd="1" destOrd="0" presId="urn:microsoft.com/office/officeart/2005/8/layout/gear1"/>
    <dgm:cxn modelId="{F2E14D35-762F-4110-A00F-B11893788DB7}" type="presOf" srcId="{40DB6E6F-9342-4865-BBA5-CD1D723B2C0E}" destId="{3A9F2B8F-E06D-4992-BCEE-0B92B6E8A716}" srcOrd="0" destOrd="0" presId="urn:microsoft.com/office/officeart/2005/8/layout/gear1"/>
    <dgm:cxn modelId="{F2724C36-C5E8-4D53-B92F-438A4713D762}" srcId="{AF774305-9237-47CF-B167-B85AE3A45508}" destId="{FC564C2D-6862-4820-B990-F25EC9DDD6F3}" srcOrd="1" destOrd="0" parTransId="{FA61C9A7-7320-4C60-A3CB-07F05205803C}" sibTransId="{F1ED7250-CFD0-4CCE-A303-5449AB3D781D}"/>
    <dgm:cxn modelId="{6F43043F-5C93-41BB-951D-7D4A91C9957C}" type="presOf" srcId="{3D0C50DD-C89A-4E68-9634-63AEC790138D}" destId="{457F4DD8-7E55-44BA-8308-8D10D01697D5}" srcOrd="2" destOrd="0" presId="urn:microsoft.com/office/officeart/2005/8/layout/gear1"/>
    <dgm:cxn modelId="{44FF0C4C-FA14-4408-86E1-D4CF6A118ED4}" type="presOf" srcId="{FE0EE9B3-69C2-45B8-8080-BE101E2D0FE8}" destId="{3CC5D98E-3C8F-4150-9B89-051AB4CF6F9C}" srcOrd="0" destOrd="0" presId="urn:microsoft.com/office/officeart/2005/8/layout/gear1"/>
    <dgm:cxn modelId="{0E8E294C-33AE-4B32-AA98-D1157218442D}" type="presOf" srcId="{04384F49-24D1-49DA-8FF3-2AC3C50A5A74}" destId="{38A1B8D1-1972-47C6-A75D-C711E2F3105D}" srcOrd="0" destOrd="0" presId="urn:microsoft.com/office/officeart/2005/8/layout/gear1"/>
    <dgm:cxn modelId="{251C5253-6CB8-4E7C-AE7B-CB1F823B41D8}" type="presOf" srcId="{FE0EE9B3-69C2-45B8-8080-BE101E2D0FE8}" destId="{C09F6A97-8BFF-477A-955E-1507964A779E}" srcOrd="3" destOrd="0" presId="urn:microsoft.com/office/officeart/2005/8/layout/gear1"/>
    <dgm:cxn modelId="{F3C8567D-5C03-46EC-89C5-6CC28CA296BE}" type="presOf" srcId="{FC564C2D-6862-4820-B990-F25EC9DDD6F3}" destId="{E46B9F12-8CC4-4056-83B8-F12D835CEF6C}" srcOrd="0" destOrd="0" presId="urn:microsoft.com/office/officeart/2005/8/layout/gear1"/>
    <dgm:cxn modelId="{3B835E82-363C-4D8B-BC28-15B13113653A}" type="presOf" srcId="{FC564C2D-6862-4820-B990-F25EC9DDD6F3}" destId="{CD0ACC46-154A-4C05-8EE5-BE15068F5BC9}" srcOrd="2" destOrd="0" presId="urn:microsoft.com/office/officeart/2005/8/layout/gear1"/>
    <dgm:cxn modelId="{5F596F8C-2FEB-4C06-A9AA-2E3F35A17E86}" type="presOf" srcId="{3D0C50DD-C89A-4E68-9634-63AEC790138D}" destId="{139D1DFC-1AA8-4F96-B2D6-987DB5329E8F}" srcOrd="0" destOrd="0" presId="urn:microsoft.com/office/officeart/2005/8/layout/gear1"/>
    <dgm:cxn modelId="{3F99AD8E-14C8-49E7-B636-43BE37380135}" type="presOf" srcId="{AF774305-9237-47CF-B167-B85AE3A45508}" destId="{F0CF471C-11BE-4AAB-BF18-4C4E0145E598}" srcOrd="0" destOrd="0" presId="urn:microsoft.com/office/officeart/2005/8/layout/gear1"/>
    <dgm:cxn modelId="{9C3C698F-AD5D-4A4E-91A6-6EDCBA05AFCA}" srcId="{AF774305-9237-47CF-B167-B85AE3A45508}" destId="{3D0C50DD-C89A-4E68-9634-63AEC790138D}" srcOrd="0" destOrd="0" parTransId="{05C2F96C-C8A4-4647-8DB9-FFBEDE0DB836}" sibTransId="{40DB6E6F-9342-4865-BBA5-CD1D723B2C0E}"/>
    <dgm:cxn modelId="{658E049D-99B7-4CDD-959A-DF34476CC652}" type="presOf" srcId="{FE0EE9B3-69C2-45B8-8080-BE101E2D0FE8}" destId="{65886CAB-E316-4535-B2FD-9619C6324562}" srcOrd="2" destOrd="0" presId="urn:microsoft.com/office/officeart/2005/8/layout/gear1"/>
    <dgm:cxn modelId="{C2F099A3-22E0-4DF9-8C60-8E9B6973C58D}" srcId="{AF774305-9237-47CF-B167-B85AE3A45508}" destId="{FE0EE9B3-69C2-45B8-8080-BE101E2D0FE8}" srcOrd="2" destOrd="0" parTransId="{BB99E861-B363-4E64-9AF1-B26108E02AFF}" sibTransId="{04384F49-24D1-49DA-8FF3-2AC3C50A5A74}"/>
    <dgm:cxn modelId="{AD15ACB1-3A83-4E82-A53F-A1A0CECB281C}" type="presParOf" srcId="{F0CF471C-11BE-4AAB-BF18-4C4E0145E598}" destId="{139D1DFC-1AA8-4F96-B2D6-987DB5329E8F}" srcOrd="0" destOrd="0" presId="urn:microsoft.com/office/officeart/2005/8/layout/gear1"/>
    <dgm:cxn modelId="{F03FCDAF-2BD1-4B85-BC19-76A7A75ECCCF}" type="presParOf" srcId="{F0CF471C-11BE-4AAB-BF18-4C4E0145E598}" destId="{C8A1A9ED-7901-4AC2-9D2A-28E9F78BA841}" srcOrd="1" destOrd="0" presId="urn:microsoft.com/office/officeart/2005/8/layout/gear1"/>
    <dgm:cxn modelId="{F538496E-B43F-49DC-AD0D-A9F1FB1EEE03}" type="presParOf" srcId="{F0CF471C-11BE-4AAB-BF18-4C4E0145E598}" destId="{457F4DD8-7E55-44BA-8308-8D10D01697D5}" srcOrd="2" destOrd="0" presId="urn:microsoft.com/office/officeart/2005/8/layout/gear1"/>
    <dgm:cxn modelId="{2DD9A82A-3356-4ACD-9862-F20DEA6F21DD}" type="presParOf" srcId="{F0CF471C-11BE-4AAB-BF18-4C4E0145E598}" destId="{E46B9F12-8CC4-4056-83B8-F12D835CEF6C}" srcOrd="3" destOrd="0" presId="urn:microsoft.com/office/officeart/2005/8/layout/gear1"/>
    <dgm:cxn modelId="{8727623C-FCCE-4B03-8DC4-715C9EDAD0C6}" type="presParOf" srcId="{F0CF471C-11BE-4AAB-BF18-4C4E0145E598}" destId="{14BA1B05-1C83-4031-8AC3-CF6A7014D99B}" srcOrd="4" destOrd="0" presId="urn:microsoft.com/office/officeart/2005/8/layout/gear1"/>
    <dgm:cxn modelId="{F50A8EE0-C6A8-4098-AD99-E0A056BC395E}" type="presParOf" srcId="{F0CF471C-11BE-4AAB-BF18-4C4E0145E598}" destId="{CD0ACC46-154A-4C05-8EE5-BE15068F5BC9}" srcOrd="5" destOrd="0" presId="urn:microsoft.com/office/officeart/2005/8/layout/gear1"/>
    <dgm:cxn modelId="{BCE836DA-CFA2-4B6E-AC74-D5A9709BE0F8}" type="presParOf" srcId="{F0CF471C-11BE-4AAB-BF18-4C4E0145E598}" destId="{3CC5D98E-3C8F-4150-9B89-051AB4CF6F9C}" srcOrd="6" destOrd="0" presId="urn:microsoft.com/office/officeart/2005/8/layout/gear1"/>
    <dgm:cxn modelId="{A3ACAC35-6198-4A9E-A367-F18D07E076E9}" type="presParOf" srcId="{F0CF471C-11BE-4AAB-BF18-4C4E0145E598}" destId="{40C0BA32-EC2D-4BF3-BE22-A16D5FE532A7}" srcOrd="7" destOrd="0" presId="urn:microsoft.com/office/officeart/2005/8/layout/gear1"/>
    <dgm:cxn modelId="{24E2031F-0596-491F-945B-12CF83C4BF3A}" type="presParOf" srcId="{F0CF471C-11BE-4AAB-BF18-4C4E0145E598}" destId="{65886CAB-E316-4535-B2FD-9619C6324562}" srcOrd="8" destOrd="0" presId="urn:microsoft.com/office/officeart/2005/8/layout/gear1"/>
    <dgm:cxn modelId="{3A3A0FAF-B5E7-4711-B308-42F0586E80B1}" type="presParOf" srcId="{F0CF471C-11BE-4AAB-BF18-4C4E0145E598}" destId="{C09F6A97-8BFF-477A-955E-1507964A779E}" srcOrd="9" destOrd="0" presId="urn:microsoft.com/office/officeart/2005/8/layout/gear1"/>
    <dgm:cxn modelId="{36CA7D2F-1860-45A8-8C44-B659791EE23B}" type="presParOf" srcId="{F0CF471C-11BE-4AAB-BF18-4C4E0145E598}" destId="{3A9F2B8F-E06D-4992-BCEE-0B92B6E8A716}" srcOrd="10" destOrd="0" presId="urn:microsoft.com/office/officeart/2005/8/layout/gear1"/>
    <dgm:cxn modelId="{E57F0C4D-6CD2-4AA1-9313-D5173934EBDF}" type="presParOf" srcId="{F0CF471C-11BE-4AAB-BF18-4C4E0145E598}" destId="{A5FFE3D2-1588-4CFE-B7C8-52275EAAE05C}" srcOrd="11" destOrd="0" presId="urn:microsoft.com/office/officeart/2005/8/layout/gear1"/>
    <dgm:cxn modelId="{F0EB4762-7F7D-4D99-92EF-B4B3C3297216}" type="presParOf" srcId="{F0CF471C-11BE-4AAB-BF18-4C4E0145E598}" destId="{38A1B8D1-1972-47C6-A75D-C711E2F3105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F4CC33-2938-4530-801A-5639A9C8B5BD}"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FCAA3B0A-BA5E-4B3B-88E0-C8DED998355A}">
      <dgm:prSet/>
      <dgm:spPr/>
      <dgm:t>
        <a:bodyPr/>
        <a:lstStyle/>
        <a:p>
          <a:r>
            <a:rPr lang="en-US"/>
            <a:t>Required per regulation</a:t>
          </a:r>
        </a:p>
      </dgm:t>
    </dgm:pt>
    <dgm:pt modelId="{72C13E6B-FEEB-43ED-8963-FD86B65AE27B}" type="parTrans" cxnId="{02E90F90-8A21-4BA3-AE73-DC41F349A0DC}">
      <dgm:prSet/>
      <dgm:spPr/>
      <dgm:t>
        <a:bodyPr/>
        <a:lstStyle/>
        <a:p>
          <a:endParaRPr lang="en-US"/>
        </a:p>
      </dgm:t>
    </dgm:pt>
    <dgm:pt modelId="{02071F50-9AD9-4EB7-A2F1-80812BAA6930}" type="sibTrans" cxnId="{02E90F90-8A21-4BA3-AE73-DC41F349A0DC}">
      <dgm:prSet/>
      <dgm:spPr/>
      <dgm:t>
        <a:bodyPr/>
        <a:lstStyle/>
        <a:p>
          <a:endParaRPr lang="en-US"/>
        </a:p>
      </dgm:t>
    </dgm:pt>
    <dgm:pt modelId="{E73A9F39-ADAF-4FA7-837C-AD8CCEE12943}">
      <dgm:prSet/>
      <dgm:spPr/>
      <dgm:t>
        <a:bodyPr/>
        <a:lstStyle/>
        <a:p>
          <a:r>
            <a:rPr lang="en-US" dirty="0"/>
            <a:t>Can include minimum requirements to comply with regulation</a:t>
          </a:r>
        </a:p>
      </dgm:t>
    </dgm:pt>
    <dgm:pt modelId="{7D50DF28-7528-40F4-8FB1-801B71446A98}" type="parTrans" cxnId="{9055C204-8989-45B6-994D-4F4DEAC32FFB}">
      <dgm:prSet/>
      <dgm:spPr/>
      <dgm:t>
        <a:bodyPr/>
        <a:lstStyle/>
        <a:p>
          <a:endParaRPr lang="en-US"/>
        </a:p>
      </dgm:t>
    </dgm:pt>
    <dgm:pt modelId="{80B3953E-FCAA-45F7-B538-0E29946F5879}" type="sibTrans" cxnId="{9055C204-8989-45B6-994D-4F4DEAC32FFB}">
      <dgm:prSet/>
      <dgm:spPr/>
      <dgm:t>
        <a:bodyPr/>
        <a:lstStyle/>
        <a:p>
          <a:endParaRPr lang="en-US"/>
        </a:p>
      </dgm:t>
    </dgm:pt>
    <dgm:pt modelId="{85CE788D-AF2A-449C-963A-E9D90840DCF6}">
      <dgm:prSet/>
      <dgm:spPr/>
      <dgm:t>
        <a:bodyPr/>
        <a:lstStyle/>
        <a:p>
          <a:r>
            <a:rPr lang="en-US" dirty="0"/>
            <a:t>Can include plans for training and certifications beyond regulation requirements (best practice)</a:t>
          </a:r>
        </a:p>
      </dgm:t>
    </dgm:pt>
    <dgm:pt modelId="{3C7C2922-D24F-4D24-9281-9883C258CFEA}" type="parTrans" cxnId="{430B5495-5324-4CA1-8F58-048EBDA68C5E}">
      <dgm:prSet/>
      <dgm:spPr/>
      <dgm:t>
        <a:bodyPr/>
        <a:lstStyle/>
        <a:p>
          <a:endParaRPr lang="en-US"/>
        </a:p>
      </dgm:t>
    </dgm:pt>
    <dgm:pt modelId="{52085FF2-C646-4197-B2DA-70F9D85805B7}" type="sibTrans" cxnId="{430B5495-5324-4CA1-8F58-048EBDA68C5E}">
      <dgm:prSet/>
      <dgm:spPr/>
      <dgm:t>
        <a:bodyPr/>
        <a:lstStyle/>
        <a:p>
          <a:endParaRPr lang="en-US"/>
        </a:p>
      </dgm:t>
    </dgm:pt>
    <dgm:pt modelId="{0EF3BE62-D933-4ED4-9E2D-B959315B0826}" type="pres">
      <dgm:prSet presAssocID="{55F4CC33-2938-4530-801A-5639A9C8B5BD}" presName="linear" presStyleCnt="0">
        <dgm:presLayoutVars>
          <dgm:animLvl val="lvl"/>
          <dgm:resizeHandles val="exact"/>
        </dgm:presLayoutVars>
      </dgm:prSet>
      <dgm:spPr/>
    </dgm:pt>
    <dgm:pt modelId="{99F74ECE-7EA4-4FB9-862B-40B7CA93387B}" type="pres">
      <dgm:prSet presAssocID="{FCAA3B0A-BA5E-4B3B-88E0-C8DED998355A}" presName="parentText" presStyleLbl="node1" presStyleIdx="0" presStyleCnt="3">
        <dgm:presLayoutVars>
          <dgm:chMax val="0"/>
          <dgm:bulletEnabled val="1"/>
        </dgm:presLayoutVars>
      </dgm:prSet>
      <dgm:spPr/>
    </dgm:pt>
    <dgm:pt modelId="{37C43601-C70A-4641-B00C-EDA473527B72}" type="pres">
      <dgm:prSet presAssocID="{02071F50-9AD9-4EB7-A2F1-80812BAA6930}" presName="spacer" presStyleCnt="0"/>
      <dgm:spPr/>
    </dgm:pt>
    <dgm:pt modelId="{09A43C00-9E4C-4A38-9AE6-10EF4945EC3B}" type="pres">
      <dgm:prSet presAssocID="{E73A9F39-ADAF-4FA7-837C-AD8CCEE12943}" presName="parentText" presStyleLbl="node1" presStyleIdx="1" presStyleCnt="3">
        <dgm:presLayoutVars>
          <dgm:chMax val="0"/>
          <dgm:bulletEnabled val="1"/>
        </dgm:presLayoutVars>
      </dgm:prSet>
      <dgm:spPr/>
    </dgm:pt>
    <dgm:pt modelId="{2D977564-3381-4DE7-B610-82B990C3712E}" type="pres">
      <dgm:prSet presAssocID="{80B3953E-FCAA-45F7-B538-0E29946F5879}" presName="spacer" presStyleCnt="0"/>
      <dgm:spPr/>
    </dgm:pt>
    <dgm:pt modelId="{E87975AB-DEBF-49EA-B064-59E41A5132C3}" type="pres">
      <dgm:prSet presAssocID="{85CE788D-AF2A-449C-963A-E9D90840DCF6}" presName="parentText" presStyleLbl="node1" presStyleIdx="2" presStyleCnt="3">
        <dgm:presLayoutVars>
          <dgm:chMax val="0"/>
          <dgm:bulletEnabled val="1"/>
        </dgm:presLayoutVars>
      </dgm:prSet>
      <dgm:spPr/>
    </dgm:pt>
  </dgm:ptLst>
  <dgm:cxnLst>
    <dgm:cxn modelId="{9055C204-8989-45B6-994D-4F4DEAC32FFB}" srcId="{55F4CC33-2938-4530-801A-5639A9C8B5BD}" destId="{E73A9F39-ADAF-4FA7-837C-AD8CCEE12943}" srcOrd="1" destOrd="0" parTransId="{7D50DF28-7528-40F4-8FB1-801B71446A98}" sibTransId="{80B3953E-FCAA-45F7-B538-0E29946F5879}"/>
    <dgm:cxn modelId="{320FC22A-4592-44C1-89EC-58F7A87FBB90}" type="presOf" srcId="{FCAA3B0A-BA5E-4B3B-88E0-C8DED998355A}" destId="{99F74ECE-7EA4-4FB9-862B-40B7CA93387B}" srcOrd="0" destOrd="0" presId="urn:microsoft.com/office/officeart/2005/8/layout/vList2"/>
    <dgm:cxn modelId="{9E387C36-F42B-4C08-A943-D5248D8234D2}" type="presOf" srcId="{E73A9F39-ADAF-4FA7-837C-AD8CCEE12943}" destId="{09A43C00-9E4C-4A38-9AE6-10EF4945EC3B}" srcOrd="0" destOrd="0" presId="urn:microsoft.com/office/officeart/2005/8/layout/vList2"/>
    <dgm:cxn modelId="{5B99274F-21A6-4206-B1EF-A552D6EA77BB}" type="presOf" srcId="{85CE788D-AF2A-449C-963A-E9D90840DCF6}" destId="{E87975AB-DEBF-49EA-B064-59E41A5132C3}" srcOrd="0" destOrd="0" presId="urn:microsoft.com/office/officeart/2005/8/layout/vList2"/>
    <dgm:cxn modelId="{207A647C-57B7-4C55-B7EB-4D6D7B5EACA7}" type="presOf" srcId="{55F4CC33-2938-4530-801A-5639A9C8B5BD}" destId="{0EF3BE62-D933-4ED4-9E2D-B959315B0826}" srcOrd="0" destOrd="0" presId="urn:microsoft.com/office/officeart/2005/8/layout/vList2"/>
    <dgm:cxn modelId="{02E90F90-8A21-4BA3-AE73-DC41F349A0DC}" srcId="{55F4CC33-2938-4530-801A-5639A9C8B5BD}" destId="{FCAA3B0A-BA5E-4B3B-88E0-C8DED998355A}" srcOrd="0" destOrd="0" parTransId="{72C13E6B-FEEB-43ED-8963-FD86B65AE27B}" sibTransId="{02071F50-9AD9-4EB7-A2F1-80812BAA6930}"/>
    <dgm:cxn modelId="{430B5495-5324-4CA1-8F58-048EBDA68C5E}" srcId="{55F4CC33-2938-4530-801A-5639A9C8B5BD}" destId="{85CE788D-AF2A-449C-963A-E9D90840DCF6}" srcOrd="2" destOrd="0" parTransId="{3C7C2922-D24F-4D24-9281-9883C258CFEA}" sibTransId="{52085FF2-C646-4197-B2DA-70F9D85805B7}"/>
    <dgm:cxn modelId="{18EB903B-8A3A-46D0-B25D-575994145837}" type="presParOf" srcId="{0EF3BE62-D933-4ED4-9E2D-B959315B0826}" destId="{99F74ECE-7EA4-4FB9-862B-40B7CA93387B}" srcOrd="0" destOrd="0" presId="urn:microsoft.com/office/officeart/2005/8/layout/vList2"/>
    <dgm:cxn modelId="{72AF18DA-062B-479C-A227-B0FD620A71BE}" type="presParOf" srcId="{0EF3BE62-D933-4ED4-9E2D-B959315B0826}" destId="{37C43601-C70A-4641-B00C-EDA473527B72}" srcOrd="1" destOrd="0" presId="urn:microsoft.com/office/officeart/2005/8/layout/vList2"/>
    <dgm:cxn modelId="{EAC33CAA-3E66-4402-8CA7-D679F3609A1B}" type="presParOf" srcId="{0EF3BE62-D933-4ED4-9E2D-B959315B0826}" destId="{09A43C00-9E4C-4A38-9AE6-10EF4945EC3B}" srcOrd="2" destOrd="0" presId="urn:microsoft.com/office/officeart/2005/8/layout/vList2"/>
    <dgm:cxn modelId="{5AF3ED46-ADB0-49C8-8357-2370189BCE75}" type="presParOf" srcId="{0EF3BE62-D933-4ED4-9E2D-B959315B0826}" destId="{2D977564-3381-4DE7-B610-82B990C3712E}" srcOrd="3" destOrd="0" presId="urn:microsoft.com/office/officeart/2005/8/layout/vList2"/>
    <dgm:cxn modelId="{0DB7888D-7BDE-40F6-AFDB-2C68E1998697}" type="presParOf" srcId="{0EF3BE62-D933-4ED4-9E2D-B959315B0826}" destId="{E87975AB-DEBF-49EA-B064-59E41A5132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521B28-1B2E-413C-87F0-A3410EF9B387}" type="doc">
      <dgm:prSet loTypeId="urn:microsoft.com/office/officeart/2011/layout/HexagonRadial" loCatId="cycle" qsTypeId="urn:microsoft.com/office/officeart/2005/8/quickstyle/simple3" qsCatId="simple" csTypeId="urn:microsoft.com/office/officeart/2005/8/colors/colorful5" csCatId="colorful" phldr="1"/>
      <dgm:spPr/>
      <dgm:t>
        <a:bodyPr/>
        <a:lstStyle/>
        <a:p>
          <a:endParaRPr lang="en-US"/>
        </a:p>
      </dgm:t>
    </dgm:pt>
    <dgm:pt modelId="{5D1F013D-2E17-4444-B47F-6144C870D86D}">
      <dgm:prSet custT="1"/>
      <dgm:spPr/>
      <dgm:t>
        <a:bodyPr/>
        <a:lstStyle/>
        <a:p>
          <a:r>
            <a:rPr lang="en-US" sz="2200" dirty="0"/>
            <a:t>Professional Development leads to…</a:t>
          </a:r>
        </a:p>
      </dgm:t>
    </dgm:pt>
    <dgm:pt modelId="{37713BE6-2665-4BE1-90D0-B321ADFB4B57}" type="parTrans" cxnId="{A2BC1F58-B7AE-4578-BC4C-CE499D4255C4}">
      <dgm:prSet/>
      <dgm:spPr/>
      <dgm:t>
        <a:bodyPr/>
        <a:lstStyle/>
        <a:p>
          <a:endParaRPr lang="en-US"/>
        </a:p>
      </dgm:t>
    </dgm:pt>
    <dgm:pt modelId="{72820D6C-B4AF-4EAE-9720-C17740DC0AAC}" type="sibTrans" cxnId="{A2BC1F58-B7AE-4578-BC4C-CE499D4255C4}">
      <dgm:prSet/>
      <dgm:spPr/>
      <dgm:t>
        <a:bodyPr/>
        <a:lstStyle/>
        <a:p>
          <a:endParaRPr lang="en-US"/>
        </a:p>
      </dgm:t>
    </dgm:pt>
    <dgm:pt modelId="{EB8BA011-9456-4366-B613-C8B60B2109C2}">
      <dgm:prSet/>
      <dgm:spPr/>
      <dgm:t>
        <a:bodyPr/>
        <a:lstStyle/>
        <a:p>
          <a:r>
            <a:rPr lang="en-US" dirty="0"/>
            <a:t>Increased Job Satisfaction</a:t>
          </a:r>
        </a:p>
      </dgm:t>
    </dgm:pt>
    <dgm:pt modelId="{865A8F8A-3E52-4C93-84E9-F5F3705D3E43}" type="parTrans" cxnId="{DE83E3BD-2A5E-4A6B-BE3C-4C3D7EC42324}">
      <dgm:prSet/>
      <dgm:spPr/>
      <dgm:t>
        <a:bodyPr/>
        <a:lstStyle/>
        <a:p>
          <a:endParaRPr lang="en-US"/>
        </a:p>
      </dgm:t>
    </dgm:pt>
    <dgm:pt modelId="{BF6BF32F-6416-46F7-B78D-EDD104106A08}" type="sibTrans" cxnId="{DE83E3BD-2A5E-4A6B-BE3C-4C3D7EC42324}">
      <dgm:prSet/>
      <dgm:spPr/>
      <dgm:t>
        <a:bodyPr/>
        <a:lstStyle/>
        <a:p>
          <a:endParaRPr lang="en-US"/>
        </a:p>
      </dgm:t>
    </dgm:pt>
    <dgm:pt modelId="{D25BACD5-8B23-429F-9912-F5A5E44F66FC}">
      <dgm:prSet/>
      <dgm:spPr/>
      <dgm:t>
        <a:bodyPr/>
        <a:lstStyle/>
        <a:p>
          <a:r>
            <a:rPr lang="en-US" dirty="0"/>
            <a:t>Increased Employee Recruitment &amp; Retention</a:t>
          </a:r>
        </a:p>
      </dgm:t>
    </dgm:pt>
    <dgm:pt modelId="{2D0BACA5-89B6-404A-BE6D-13A037B946D7}" type="parTrans" cxnId="{B34DA27A-6F69-4637-8F9C-88C61F15DC3B}">
      <dgm:prSet/>
      <dgm:spPr/>
      <dgm:t>
        <a:bodyPr/>
        <a:lstStyle/>
        <a:p>
          <a:endParaRPr lang="en-US"/>
        </a:p>
      </dgm:t>
    </dgm:pt>
    <dgm:pt modelId="{0C3F5D3B-8682-48A1-B0C5-9C232D1B612E}" type="sibTrans" cxnId="{B34DA27A-6F69-4637-8F9C-88C61F15DC3B}">
      <dgm:prSet/>
      <dgm:spPr/>
      <dgm:t>
        <a:bodyPr/>
        <a:lstStyle/>
        <a:p>
          <a:endParaRPr lang="en-US"/>
        </a:p>
      </dgm:t>
    </dgm:pt>
    <dgm:pt modelId="{C357E610-F818-4EA9-B2AA-3702409C5BB9}">
      <dgm:prSet/>
      <dgm:spPr/>
      <dgm:t>
        <a:bodyPr/>
        <a:lstStyle/>
        <a:p>
          <a:r>
            <a:rPr lang="en-US" dirty="0"/>
            <a:t>Increased Quality Rating</a:t>
          </a:r>
        </a:p>
      </dgm:t>
    </dgm:pt>
    <dgm:pt modelId="{EAD90CB2-616E-4000-9C58-FA8C86E38E30}" type="parTrans" cxnId="{B5D14A78-D472-4347-A145-188FD4564CD4}">
      <dgm:prSet/>
      <dgm:spPr/>
      <dgm:t>
        <a:bodyPr/>
        <a:lstStyle/>
        <a:p>
          <a:endParaRPr lang="en-US"/>
        </a:p>
      </dgm:t>
    </dgm:pt>
    <dgm:pt modelId="{D1F7D6AD-2378-4565-A844-5C807CC551EF}" type="sibTrans" cxnId="{B5D14A78-D472-4347-A145-188FD4564CD4}">
      <dgm:prSet/>
      <dgm:spPr/>
      <dgm:t>
        <a:bodyPr/>
        <a:lstStyle/>
        <a:p>
          <a:endParaRPr lang="en-US"/>
        </a:p>
      </dgm:t>
    </dgm:pt>
    <dgm:pt modelId="{3522EF9D-29FA-4CE1-A977-CE5C058241F0}">
      <dgm:prSet/>
      <dgm:spPr/>
      <dgm:t>
        <a:bodyPr/>
        <a:lstStyle/>
        <a:p>
          <a:r>
            <a:rPr lang="en-US" dirty="0"/>
            <a:t>Less missed days of work due to burn out</a:t>
          </a:r>
        </a:p>
      </dgm:t>
    </dgm:pt>
    <dgm:pt modelId="{8189AE02-1013-4E27-B810-C3FCDDEC8886}" type="parTrans" cxnId="{2A7363D0-BEC3-45D0-936F-2F1E4E385C6F}">
      <dgm:prSet/>
      <dgm:spPr/>
      <dgm:t>
        <a:bodyPr/>
        <a:lstStyle/>
        <a:p>
          <a:endParaRPr lang="en-US"/>
        </a:p>
      </dgm:t>
    </dgm:pt>
    <dgm:pt modelId="{FC74643F-0A30-499E-8E1F-1ACD833D313A}" type="sibTrans" cxnId="{2A7363D0-BEC3-45D0-936F-2F1E4E385C6F}">
      <dgm:prSet/>
      <dgm:spPr/>
      <dgm:t>
        <a:bodyPr/>
        <a:lstStyle/>
        <a:p>
          <a:endParaRPr lang="en-US"/>
        </a:p>
      </dgm:t>
    </dgm:pt>
    <dgm:pt modelId="{C9E9E802-483F-45FD-9E1A-5E49F488A31B}">
      <dgm:prSet/>
      <dgm:spPr/>
      <dgm:t>
        <a:bodyPr/>
        <a:lstStyle/>
        <a:p>
          <a:r>
            <a:rPr lang="en-US" dirty="0"/>
            <a:t>Motivation in Staff to Learn and Perform</a:t>
          </a:r>
        </a:p>
      </dgm:t>
    </dgm:pt>
    <dgm:pt modelId="{01904012-81EC-44DC-8C60-5D9C58122FE5}" type="parTrans" cxnId="{3B20259F-925D-43BC-9139-48DFFB6A151C}">
      <dgm:prSet/>
      <dgm:spPr/>
      <dgm:t>
        <a:bodyPr/>
        <a:lstStyle/>
        <a:p>
          <a:endParaRPr lang="en-US"/>
        </a:p>
      </dgm:t>
    </dgm:pt>
    <dgm:pt modelId="{EE1E8C9C-63B7-4FFF-8FAB-F97A78C05FB6}" type="sibTrans" cxnId="{3B20259F-925D-43BC-9139-48DFFB6A151C}">
      <dgm:prSet/>
      <dgm:spPr/>
      <dgm:t>
        <a:bodyPr/>
        <a:lstStyle/>
        <a:p>
          <a:endParaRPr lang="en-US"/>
        </a:p>
      </dgm:t>
    </dgm:pt>
    <dgm:pt modelId="{F07DF8E1-B0F2-44D0-A6B1-698777F05A37}">
      <dgm:prSet/>
      <dgm:spPr/>
      <dgm:t>
        <a:bodyPr/>
        <a:lstStyle/>
        <a:p>
          <a:r>
            <a:rPr lang="en-US" dirty="0"/>
            <a:t>Increased communication between parents, directors &amp; staff</a:t>
          </a:r>
        </a:p>
      </dgm:t>
    </dgm:pt>
    <dgm:pt modelId="{A0701A95-2A2B-4C7C-8DC6-EE5B5AB8640A}" type="parTrans" cxnId="{D719226A-674B-482D-9F75-3B30C7269D9F}">
      <dgm:prSet/>
      <dgm:spPr/>
      <dgm:t>
        <a:bodyPr/>
        <a:lstStyle/>
        <a:p>
          <a:endParaRPr lang="en-US"/>
        </a:p>
      </dgm:t>
    </dgm:pt>
    <dgm:pt modelId="{A0059AE4-2FC2-4F82-89E0-69751B670C4F}" type="sibTrans" cxnId="{D719226A-674B-482D-9F75-3B30C7269D9F}">
      <dgm:prSet/>
      <dgm:spPr/>
      <dgm:t>
        <a:bodyPr/>
        <a:lstStyle/>
        <a:p>
          <a:endParaRPr lang="en-US"/>
        </a:p>
      </dgm:t>
    </dgm:pt>
    <dgm:pt modelId="{76A71E59-1BD3-4724-AC8B-445A541BF454}" type="pres">
      <dgm:prSet presAssocID="{39521B28-1B2E-413C-87F0-A3410EF9B387}" presName="Name0" presStyleCnt="0">
        <dgm:presLayoutVars>
          <dgm:chMax val="1"/>
          <dgm:chPref val="1"/>
          <dgm:dir/>
          <dgm:animOne val="branch"/>
          <dgm:animLvl val="lvl"/>
        </dgm:presLayoutVars>
      </dgm:prSet>
      <dgm:spPr/>
    </dgm:pt>
    <dgm:pt modelId="{0C11178B-CEC9-49FF-8BE0-5594FED3C9E4}" type="pres">
      <dgm:prSet presAssocID="{5D1F013D-2E17-4444-B47F-6144C870D86D}" presName="Parent" presStyleLbl="node0" presStyleIdx="0" presStyleCnt="1" custScaleX="96889">
        <dgm:presLayoutVars>
          <dgm:chMax val="6"/>
          <dgm:chPref val="6"/>
        </dgm:presLayoutVars>
      </dgm:prSet>
      <dgm:spPr/>
    </dgm:pt>
    <dgm:pt modelId="{E3C4E106-53CE-4583-A260-4F1F8DEFA2B6}" type="pres">
      <dgm:prSet presAssocID="{EB8BA011-9456-4366-B613-C8B60B2109C2}" presName="Accent1" presStyleCnt="0"/>
      <dgm:spPr/>
    </dgm:pt>
    <dgm:pt modelId="{BDE192D4-29E8-4E63-8B9E-F6DBA4D3305E}" type="pres">
      <dgm:prSet presAssocID="{EB8BA011-9456-4366-B613-C8B60B2109C2}" presName="Accent" presStyleLbl="bgShp" presStyleIdx="0" presStyleCnt="6"/>
      <dgm:spPr/>
    </dgm:pt>
    <dgm:pt modelId="{8AC4487C-1D04-4760-80CA-0AF871F77828}" type="pres">
      <dgm:prSet presAssocID="{EB8BA011-9456-4366-B613-C8B60B2109C2}" presName="Child1" presStyleLbl="node1" presStyleIdx="0" presStyleCnt="6">
        <dgm:presLayoutVars>
          <dgm:chMax val="0"/>
          <dgm:chPref val="0"/>
          <dgm:bulletEnabled val="1"/>
        </dgm:presLayoutVars>
      </dgm:prSet>
      <dgm:spPr/>
    </dgm:pt>
    <dgm:pt modelId="{AB51428F-875C-4653-BCD7-EB61B6215C31}" type="pres">
      <dgm:prSet presAssocID="{D25BACD5-8B23-429F-9912-F5A5E44F66FC}" presName="Accent2" presStyleCnt="0"/>
      <dgm:spPr/>
    </dgm:pt>
    <dgm:pt modelId="{036CD55C-3D9D-43DA-894D-E6361B8952F3}" type="pres">
      <dgm:prSet presAssocID="{D25BACD5-8B23-429F-9912-F5A5E44F66FC}" presName="Accent" presStyleLbl="bgShp" presStyleIdx="1" presStyleCnt="6"/>
      <dgm:spPr/>
    </dgm:pt>
    <dgm:pt modelId="{B54DBFB4-860A-4FE3-A331-8D6203D467BA}" type="pres">
      <dgm:prSet presAssocID="{D25BACD5-8B23-429F-9912-F5A5E44F66FC}" presName="Child2" presStyleLbl="node1" presStyleIdx="1" presStyleCnt="6">
        <dgm:presLayoutVars>
          <dgm:chMax val="0"/>
          <dgm:chPref val="0"/>
          <dgm:bulletEnabled val="1"/>
        </dgm:presLayoutVars>
      </dgm:prSet>
      <dgm:spPr/>
    </dgm:pt>
    <dgm:pt modelId="{13057856-1995-48E2-A1A2-CDEB9496E9B2}" type="pres">
      <dgm:prSet presAssocID="{C357E610-F818-4EA9-B2AA-3702409C5BB9}" presName="Accent3" presStyleCnt="0"/>
      <dgm:spPr/>
    </dgm:pt>
    <dgm:pt modelId="{B40B8939-6EF8-4FE0-89AA-A73C9DBBC978}" type="pres">
      <dgm:prSet presAssocID="{C357E610-F818-4EA9-B2AA-3702409C5BB9}" presName="Accent" presStyleLbl="bgShp" presStyleIdx="2" presStyleCnt="6"/>
      <dgm:spPr/>
    </dgm:pt>
    <dgm:pt modelId="{08855BF8-1ACB-4308-9B50-16CB953A555F}" type="pres">
      <dgm:prSet presAssocID="{C357E610-F818-4EA9-B2AA-3702409C5BB9}" presName="Child3" presStyleLbl="node1" presStyleIdx="2" presStyleCnt="6">
        <dgm:presLayoutVars>
          <dgm:chMax val="0"/>
          <dgm:chPref val="0"/>
          <dgm:bulletEnabled val="1"/>
        </dgm:presLayoutVars>
      </dgm:prSet>
      <dgm:spPr/>
    </dgm:pt>
    <dgm:pt modelId="{2A6EFD07-C57D-4414-9695-DF21FC570AE3}" type="pres">
      <dgm:prSet presAssocID="{3522EF9D-29FA-4CE1-A977-CE5C058241F0}" presName="Accent4" presStyleCnt="0"/>
      <dgm:spPr/>
    </dgm:pt>
    <dgm:pt modelId="{9F866765-F0B6-4F02-9169-AA4DF5C51977}" type="pres">
      <dgm:prSet presAssocID="{3522EF9D-29FA-4CE1-A977-CE5C058241F0}" presName="Accent" presStyleLbl="bgShp" presStyleIdx="3" presStyleCnt="6"/>
      <dgm:spPr/>
    </dgm:pt>
    <dgm:pt modelId="{904B4DD2-DE0A-451F-B025-237121CE5793}" type="pres">
      <dgm:prSet presAssocID="{3522EF9D-29FA-4CE1-A977-CE5C058241F0}" presName="Child4" presStyleLbl="node1" presStyleIdx="3" presStyleCnt="6">
        <dgm:presLayoutVars>
          <dgm:chMax val="0"/>
          <dgm:chPref val="0"/>
          <dgm:bulletEnabled val="1"/>
        </dgm:presLayoutVars>
      </dgm:prSet>
      <dgm:spPr/>
    </dgm:pt>
    <dgm:pt modelId="{73662C6C-C697-4C86-AB25-4536FD2C01A1}" type="pres">
      <dgm:prSet presAssocID="{C9E9E802-483F-45FD-9E1A-5E49F488A31B}" presName="Accent5" presStyleCnt="0"/>
      <dgm:spPr/>
    </dgm:pt>
    <dgm:pt modelId="{0ED2FE0C-9BD8-4A3F-BFCD-D1FBCF8A7110}" type="pres">
      <dgm:prSet presAssocID="{C9E9E802-483F-45FD-9E1A-5E49F488A31B}" presName="Accent" presStyleLbl="bgShp" presStyleIdx="4" presStyleCnt="6"/>
      <dgm:spPr/>
    </dgm:pt>
    <dgm:pt modelId="{F5F1A0FC-E6EC-42AF-94D4-46E8D99851F3}" type="pres">
      <dgm:prSet presAssocID="{C9E9E802-483F-45FD-9E1A-5E49F488A31B}" presName="Child5" presStyleLbl="node1" presStyleIdx="4" presStyleCnt="6">
        <dgm:presLayoutVars>
          <dgm:chMax val="0"/>
          <dgm:chPref val="0"/>
          <dgm:bulletEnabled val="1"/>
        </dgm:presLayoutVars>
      </dgm:prSet>
      <dgm:spPr/>
    </dgm:pt>
    <dgm:pt modelId="{66E1F37D-0DB3-4FDB-80F9-ADBFEA26EB63}" type="pres">
      <dgm:prSet presAssocID="{F07DF8E1-B0F2-44D0-A6B1-698777F05A37}" presName="Accent6" presStyleCnt="0"/>
      <dgm:spPr/>
    </dgm:pt>
    <dgm:pt modelId="{5995348D-E8AB-4DF3-B31F-6F14D8CECBC8}" type="pres">
      <dgm:prSet presAssocID="{F07DF8E1-B0F2-44D0-A6B1-698777F05A37}" presName="Accent" presStyleLbl="bgShp" presStyleIdx="5" presStyleCnt="6"/>
      <dgm:spPr/>
    </dgm:pt>
    <dgm:pt modelId="{623F5C41-0348-4490-B3E1-A19A67840A46}" type="pres">
      <dgm:prSet presAssocID="{F07DF8E1-B0F2-44D0-A6B1-698777F05A37}" presName="Child6" presStyleLbl="node1" presStyleIdx="5" presStyleCnt="6">
        <dgm:presLayoutVars>
          <dgm:chMax val="0"/>
          <dgm:chPref val="0"/>
          <dgm:bulletEnabled val="1"/>
        </dgm:presLayoutVars>
      </dgm:prSet>
      <dgm:spPr/>
    </dgm:pt>
  </dgm:ptLst>
  <dgm:cxnLst>
    <dgm:cxn modelId="{98AD940F-8FF3-437D-91C3-21BBBF4B759B}" type="presOf" srcId="{5D1F013D-2E17-4444-B47F-6144C870D86D}" destId="{0C11178B-CEC9-49FF-8BE0-5594FED3C9E4}" srcOrd="0" destOrd="0" presId="urn:microsoft.com/office/officeart/2011/layout/HexagonRadial"/>
    <dgm:cxn modelId="{D719226A-674B-482D-9F75-3B30C7269D9F}" srcId="{5D1F013D-2E17-4444-B47F-6144C870D86D}" destId="{F07DF8E1-B0F2-44D0-A6B1-698777F05A37}" srcOrd="5" destOrd="0" parTransId="{A0701A95-2A2B-4C7C-8DC6-EE5B5AB8640A}" sibTransId="{A0059AE4-2FC2-4F82-89E0-69751B670C4F}"/>
    <dgm:cxn modelId="{9C3BB76B-4D80-4EC7-8F40-80FAABBDC962}" type="presOf" srcId="{D25BACD5-8B23-429F-9912-F5A5E44F66FC}" destId="{B54DBFB4-860A-4FE3-A331-8D6203D467BA}" srcOrd="0" destOrd="0" presId="urn:microsoft.com/office/officeart/2011/layout/HexagonRadial"/>
    <dgm:cxn modelId="{0FD95A55-3B6D-4913-B14D-FEE84CE7600D}" type="presOf" srcId="{EB8BA011-9456-4366-B613-C8B60B2109C2}" destId="{8AC4487C-1D04-4760-80CA-0AF871F77828}" srcOrd="0" destOrd="0" presId="urn:microsoft.com/office/officeart/2011/layout/HexagonRadial"/>
    <dgm:cxn modelId="{A2BC1F58-B7AE-4578-BC4C-CE499D4255C4}" srcId="{39521B28-1B2E-413C-87F0-A3410EF9B387}" destId="{5D1F013D-2E17-4444-B47F-6144C870D86D}" srcOrd="0" destOrd="0" parTransId="{37713BE6-2665-4BE1-90D0-B321ADFB4B57}" sibTransId="{72820D6C-B4AF-4EAE-9720-C17740DC0AAC}"/>
    <dgm:cxn modelId="{B5D14A78-D472-4347-A145-188FD4564CD4}" srcId="{5D1F013D-2E17-4444-B47F-6144C870D86D}" destId="{C357E610-F818-4EA9-B2AA-3702409C5BB9}" srcOrd="2" destOrd="0" parTransId="{EAD90CB2-616E-4000-9C58-FA8C86E38E30}" sibTransId="{D1F7D6AD-2378-4565-A844-5C807CC551EF}"/>
    <dgm:cxn modelId="{B34DA27A-6F69-4637-8F9C-88C61F15DC3B}" srcId="{5D1F013D-2E17-4444-B47F-6144C870D86D}" destId="{D25BACD5-8B23-429F-9912-F5A5E44F66FC}" srcOrd="1" destOrd="0" parTransId="{2D0BACA5-89B6-404A-BE6D-13A037B946D7}" sibTransId="{0C3F5D3B-8682-48A1-B0C5-9C232D1B612E}"/>
    <dgm:cxn modelId="{604D357C-2B1D-4551-92AF-7E4D3B8DB979}" type="presOf" srcId="{C9E9E802-483F-45FD-9E1A-5E49F488A31B}" destId="{F5F1A0FC-E6EC-42AF-94D4-46E8D99851F3}" srcOrd="0" destOrd="0" presId="urn:microsoft.com/office/officeart/2011/layout/HexagonRadial"/>
    <dgm:cxn modelId="{6FF4439B-2F80-424D-8CA5-43271436C269}" type="presOf" srcId="{F07DF8E1-B0F2-44D0-A6B1-698777F05A37}" destId="{623F5C41-0348-4490-B3E1-A19A67840A46}" srcOrd="0" destOrd="0" presId="urn:microsoft.com/office/officeart/2011/layout/HexagonRadial"/>
    <dgm:cxn modelId="{3B20259F-925D-43BC-9139-48DFFB6A151C}" srcId="{5D1F013D-2E17-4444-B47F-6144C870D86D}" destId="{C9E9E802-483F-45FD-9E1A-5E49F488A31B}" srcOrd="4" destOrd="0" parTransId="{01904012-81EC-44DC-8C60-5D9C58122FE5}" sibTransId="{EE1E8C9C-63B7-4FFF-8FAB-F97A78C05FB6}"/>
    <dgm:cxn modelId="{11755BA4-8A2B-4EF7-873D-D5B744AC8D4C}" type="presOf" srcId="{C357E610-F818-4EA9-B2AA-3702409C5BB9}" destId="{08855BF8-1ACB-4308-9B50-16CB953A555F}" srcOrd="0" destOrd="0" presId="urn:microsoft.com/office/officeart/2011/layout/HexagonRadial"/>
    <dgm:cxn modelId="{42B516A8-ECF3-4C19-99E2-C95918BD0C8D}" type="presOf" srcId="{3522EF9D-29FA-4CE1-A977-CE5C058241F0}" destId="{904B4DD2-DE0A-451F-B025-237121CE5793}" srcOrd="0" destOrd="0" presId="urn:microsoft.com/office/officeart/2011/layout/HexagonRadial"/>
    <dgm:cxn modelId="{DE83E3BD-2A5E-4A6B-BE3C-4C3D7EC42324}" srcId="{5D1F013D-2E17-4444-B47F-6144C870D86D}" destId="{EB8BA011-9456-4366-B613-C8B60B2109C2}" srcOrd="0" destOrd="0" parTransId="{865A8F8A-3E52-4C93-84E9-F5F3705D3E43}" sibTransId="{BF6BF32F-6416-46F7-B78D-EDD104106A08}"/>
    <dgm:cxn modelId="{2A7363D0-BEC3-45D0-936F-2F1E4E385C6F}" srcId="{5D1F013D-2E17-4444-B47F-6144C870D86D}" destId="{3522EF9D-29FA-4CE1-A977-CE5C058241F0}" srcOrd="3" destOrd="0" parTransId="{8189AE02-1013-4E27-B810-C3FCDDEC8886}" sibTransId="{FC74643F-0A30-499E-8E1F-1ACD833D313A}"/>
    <dgm:cxn modelId="{AC5779D4-915C-48B4-B558-11E71585E6B8}" type="presOf" srcId="{39521B28-1B2E-413C-87F0-A3410EF9B387}" destId="{76A71E59-1BD3-4724-AC8B-445A541BF454}" srcOrd="0" destOrd="0" presId="urn:microsoft.com/office/officeart/2011/layout/HexagonRadial"/>
    <dgm:cxn modelId="{7365F3A5-0DA5-445B-9A85-0CDABB7A9207}" type="presParOf" srcId="{76A71E59-1BD3-4724-AC8B-445A541BF454}" destId="{0C11178B-CEC9-49FF-8BE0-5594FED3C9E4}" srcOrd="0" destOrd="0" presId="urn:microsoft.com/office/officeart/2011/layout/HexagonRadial"/>
    <dgm:cxn modelId="{FBE57124-86A8-4EE5-99E7-BEF4C2B776DE}" type="presParOf" srcId="{76A71E59-1BD3-4724-AC8B-445A541BF454}" destId="{E3C4E106-53CE-4583-A260-4F1F8DEFA2B6}" srcOrd="1" destOrd="0" presId="urn:microsoft.com/office/officeart/2011/layout/HexagonRadial"/>
    <dgm:cxn modelId="{1E1B8DB6-1121-4853-8076-2EB210294428}" type="presParOf" srcId="{E3C4E106-53CE-4583-A260-4F1F8DEFA2B6}" destId="{BDE192D4-29E8-4E63-8B9E-F6DBA4D3305E}" srcOrd="0" destOrd="0" presId="urn:microsoft.com/office/officeart/2011/layout/HexagonRadial"/>
    <dgm:cxn modelId="{E7D4A765-2AA8-4900-9FBE-483B1FB87266}" type="presParOf" srcId="{76A71E59-1BD3-4724-AC8B-445A541BF454}" destId="{8AC4487C-1D04-4760-80CA-0AF871F77828}" srcOrd="2" destOrd="0" presId="urn:microsoft.com/office/officeart/2011/layout/HexagonRadial"/>
    <dgm:cxn modelId="{1E07A8EA-CD8F-456A-A1DE-DAFA16CF4189}" type="presParOf" srcId="{76A71E59-1BD3-4724-AC8B-445A541BF454}" destId="{AB51428F-875C-4653-BCD7-EB61B6215C31}" srcOrd="3" destOrd="0" presId="urn:microsoft.com/office/officeart/2011/layout/HexagonRadial"/>
    <dgm:cxn modelId="{B60F5534-B021-4E43-87AD-2C33AA84E432}" type="presParOf" srcId="{AB51428F-875C-4653-BCD7-EB61B6215C31}" destId="{036CD55C-3D9D-43DA-894D-E6361B8952F3}" srcOrd="0" destOrd="0" presId="urn:microsoft.com/office/officeart/2011/layout/HexagonRadial"/>
    <dgm:cxn modelId="{4EF98A28-089B-417F-9F94-DE2793EF336D}" type="presParOf" srcId="{76A71E59-1BD3-4724-AC8B-445A541BF454}" destId="{B54DBFB4-860A-4FE3-A331-8D6203D467BA}" srcOrd="4" destOrd="0" presId="urn:microsoft.com/office/officeart/2011/layout/HexagonRadial"/>
    <dgm:cxn modelId="{CB7F0F51-91A6-4C9C-A63D-2952B58541D1}" type="presParOf" srcId="{76A71E59-1BD3-4724-AC8B-445A541BF454}" destId="{13057856-1995-48E2-A1A2-CDEB9496E9B2}" srcOrd="5" destOrd="0" presId="urn:microsoft.com/office/officeart/2011/layout/HexagonRadial"/>
    <dgm:cxn modelId="{20891F51-38A2-47B2-986A-C2DBEF98DA13}" type="presParOf" srcId="{13057856-1995-48E2-A1A2-CDEB9496E9B2}" destId="{B40B8939-6EF8-4FE0-89AA-A73C9DBBC978}" srcOrd="0" destOrd="0" presId="urn:microsoft.com/office/officeart/2011/layout/HexagonRadial"/>
    <dgm:cxn modelId="{0614DFD5-6D15-4081-93B4-3B17FD9D51B2}" type="presParOf" srcId="{76A71E59-1BD3-4724-AC8B-445A541BF454}" destId="{08855BF8-1ACB-4308-9B50-16CB953A555F}" srcOrd="6" destOrd="0" presId="urn:microsoft.com/office/officeart/2011/layout/HexagonRadial"/>
    <dgm:cxn modelId="{DE4F46D7-D0DE-4B28-92BA-68E16EDDF079}" type="presParOf" srcId="{76A71E59-1BD3-4724-AC8B-445A541BF454}" destId="{2A6EFD07-C57D-4414-9695-DF21FC570AE3}" srcOrd="7" destOrd="0" presId="urn:microsoft.com/office/officeart/2011/layout/HexagonRadial"/>
    <dgm:cxn modelId="{38160292-0146-49CE-B037-D18DB8E7473C}" type="presParOf" srcId="{2A6EFD07-C57D-4414-9695-DF21FC570AE3}" destId="{9F866765-F0B6-4F02-9169-AA4DF5C51977}" srcOrd="0" destOrd="0" presId="urn:microsoft.com/office/officeart/2011/layout/HexagonRadial"/>
    <dgm:cxn modelId="{AB56A5CC-3F97-4442-A76F-0FC5970AE9B0}" type="presParOf" srcId="{76A71E59-1BD3-4724-AC8B-445A541BF454}" destId="{904B4DD2-DE0A-451F-B025-237121CE5793}" srcOrd="8" destOrd="0" presId="urn:microsoft.com/office/officeart/2011/layout/HexagonRadial"/>
    <dgm:cxn modelId="{457F97BD-DDBD-443A-B1BF-A79BDA244734}" type="presParOf" srcId="{76A71E59-1BD3-4724-AC8B-445A541BF454}" destId="{73662C6C-C697-4C86-AB25-4536FD2C01A1}" srcOrd="9" destOrd="0" presId="urn:microsoft.com/office/officeart/2011/layout/HexagonRadial"/>
    <dgm:cxn modelId="{258EBBBB-23A1-4FEF-BD37-791F1F307834}" type="presParOf" srcId="{73662C6C-C697-4C86-AB25-4536FD2C01A1}" destId="{0ED2FE0C-9BD8-4A3F-BFCD-D1FBCF8A7110}" srcOrd="0" destOrd="0" presId="urn:microsoft.com/office/officeart/2011/layout/HexagonRadial"/>
    <dgm:cxn modelId="{93E14DF7-ED25-43EC-8FDC-0AC87219AD64}" type="presParOf" srcId="{76A71E59-1BD3-4724-AC8B-445A541BF454}" destId="{F5F1A0FC-E6EC-42AF-94D4-46E8D99851F3}" srcOrd="10" destOrd="0" presId="urn:microsoft.com/office/officeart/2011/layout/HexagonRadial"/>
    <dgm:cxn modelId="{F1D88979-C4EC-49E4-83FB-A718907D017A}" type="presParOf" srcId="{76A71E59-1BD3-4724-AC8B-445A541BF454}" destId="{66E1F37D-0DB3-4FDB-80F9-ADBFEA26EB63}" srcOrd="11" destOrd="0" presId="urn:microsoft.com/office/officeart/2011/layout/HexagonRadial"/>
    <dgm:cxn modelId="{59B645FA-D6A8-48FD-9DCA-62E217BA39CF}" type="presParOf" srcId="{66E1F37D-0DB3-4FDB-80F9-ADBFEA26EB63}" destId="{5995348D-E8AB-4DF3-B31F-6F14D8CECBC8}" srcOrd="0" destOrd="0" presId="urn:microsoft.com/office/officeart/2011/layout/HexagonRadial"/>
    <dgm:cxn modelId="{7828DA45-BF57-460E-8DD3-8A0A16890557}" type="presParOf" srcId="{76A71E59-1BD3-4724-AC8B-445A541BF454}" destId="{623F5C41-0348-4490-B3E1-A19A67840A4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F5CED1-BB39-4C34-BDD1-630B0A536A77}" type="doc">
      <dgm:prSet loTypeId="urn:microsoft.com/office/officeart/2005/8/layout/chevron1" loCatId="process" qsTypeId="urn:microsoft.com/office/officeart/2005/8/quickstyle/simple3" qsCatId="simple" csTypeId="urn:microsoft.com/office/officeart/2005/8/colors/accent5_5" csCatId="accent5" phldr="1"/>
      <dgm:spPr/>
      <dgm:t>
        <a:bodyPr/>
        <a:lstStyle/>
        <a:p>
          <a:endParaRPr lang="en-US"/>
        </a:p>
      </dgm:t>
    </dgm:pt>
    <dgm:pt modelId="{0859AB40-5EB0-47AC-BA66-F00838A27657}">
      <dgm:prSet/>
      <dgm:spPr/>
      <dgm:t>
        <a:bodyPr/>
        <a:lstStyle/>
        <a:p>
          <a:r>
            <a:rPr lang="en-US" dirty="0"/>
            <a:t>Do NOT complete trainings prior to an </a:t>
          </a:r>
          <a:r>
            <a:rPr lang="en-US" b="1" i="1" dirty="0"/>
            <a:t>eligible</a:t>
          </a:r>
          <a:r>
            <a:rPr lang="en-US" dirty="0"/>
            <a:t> </a:t>
          </a:r>
          <a:r>
            <a:rPr lang="en-US" b="1" i="1" dirty="0"/>
            <a:t>determination </a:t>
          </a:r>
          <a:r>
            <a:rPr lang="en-US" dirty="0"/>
            <a:t>in KARES!</a:t>
          </a:r>
        </a:p>
      </dgm:t>
    </dgm:pt>
    <dgm:pt modelId="{593EA8F9-2ADA-4579-B1A9-D0D0B039F431}" type="parTrans" cxnId="{C4D39AB4-EF7B-4374-8955-E0782C2F445A}">
      <dgm:prSet/>
      <dgm:spPr/>
      <dgm:t>
        <a:bodyPr/>
        <a:lstStyle/>
        <a:p>
          <a:endParaRPr lang="en-US"/>
        </a:p>
      </dgm:t>
    </dgm:pt>
    <dgm:pt modelId="{CBB510E8-DED7-4479-AAF6-566A6096536E}" type="sibTrans" cxnId="{C4D39AB4-EF7B-4374-8955-E0782C2F445A}">
      <dgm:prSet/>
      <dgm:spPr/>
      <dgm:t>
        <a:bodyPr/>
        <a:lstStyle/>
        <a:p>
          <a:endParaRPr lang="en-US"/>
        </a:p>
      </dgm:t>
    </dgm:pt>
    <dgm:pt modelId="{07AE02B6-BF84-4C32-81C4-0E8A062A31C7}">
      <dgm:prSet/>
      <dgm:spPr/>
      <dgm:t>
        <a:bodyPr/>
        <a:lstStyle/>
        <a:p>
          <a:r>
            <a:rPr lang="en-US" dirty="0"/>
            <a:t>Trainings will count for completion, but staff will not receive clock hours for annual regulatory requirements.</a:t>
          </a:r>
        </a:p>
      </dgm:t>
    </dgm:pt>
    <dgm:pt modelId="{F37B3A83-78EA-47C9-AA20-F4FCA1106C86}" type="parTrans" cxnId="{4F4797C5-F93E-4280-8325-F16ADCE58BDE}">
      <dgm:prSet/>
      <dgm:spPr/>
      <dgm:t>
        <a:bodyPr/>
        <a:lstStyle/>
        <a:p>
          <a:endParaRPr lang="en-US"/>
        </a:p>
      </dgm:t>
    </dgm:pt>
    <dgm:pt modelId="{BC34AFFA-6930-49FD-8E1F-63825D34CB09}" type="sibTrans" cxnId="{4F4797C5-F93E-4280-8325-F16ADCE58BDE}">
      <dgm:prSet/>
      <dgm:spPr/>
      <dgm:t>
        <a:bodyPr/>
        <a:lstStyle/>
        <a:p>
          <a:endParaRPr lang="en-US"/>
        </a:p>
      </dgm:t>
    </dgm:pt>
    <dgm:pt modelId="{3E241B81-21C2-4BE0-9E28-404F53C7C4A2}">
      <dgm:prSet/>
      <dgm:spPr/>
      <dgm:t>
        <a:bodyPr/>
        <a:lstStyle/>
        <a:p>
          <a:r>
            <a:rPr lang="en-US" dirty="0"/>
            <a:t>KARES and ECE-TRIS share reports for hire dates, determination dates, employment history, etc. </a:t>
          </a:r>
        </a:p>
      </dgm:t>
    </dgm:pt>
    <dgm:pt modelId="{BD75FC61-68AB-4B0E-A4FA-AFCA31C5AAFA}" type="parTrans" cxnId="{0FAD84D4-1745-42D6-A22B-433522D7A785}">
      <dgm:prSet/>
      <dgm:spPr/>
      <dgm:t>
        <a:bodyPr/>
        <a:lstStyle/>
        <a:p>
          <a:endParaRPr lang="en-US"/>
        </a:p>
      </dgm:t>
    </dgm:pt>
    <dgm:pt modelId="{F89982E6-4A4B-4E3E-990A-250D55DD51CE}" type="sibTrans" cxnId="{0FAD84D4-1745-42D6-A22B-433522D7A785}">
      <dgm:prSet/>
      <dgm:spPr/>
      <dgm:t>
        <a:bodyPr/>
        <a:lstStyle/>
        <a:p>
          <a:endParaRPr lang="en-US"/>
        </a:p>
      </dgm:t>
    </dgm:pt>
    <dgm:pt modelId="{A8A73F2B-78E4-41A2-AE8B-98D86C44A3E4}">
      <dgm:prSet/>
      <dgm:spPr/>
      <dgm:t>
        <a:bodyPr/>
        <a:lstStyle/>
        <a:p>
          <a:r>
            <a:rPr lang="en-US" dirty="0"/>
            <a:t>Personal data needs to be accurate ACROSS platforms! </a:t>
          </a:r>
        </a:p>
      </dgm:t>
    </dgm:pt>
    <dgm:pt modelId="{97681A4D-B4F7-4455-BFF9-619EDE9CEC1D}" type="parTrans" cxnId="{41A66BFC-B70B-47D4-97FA-D65899EA489F}">
      <dgm:prSet/>
      <dgm:spPr/>
      <dgm:t>
        <a:bodyPr/>
        <a:lstStyle/>
        <a:p>
          <a:endParaRPr lang="en-US"/>
        </a:p>
      </dgm:t>
    </dgm:pt>
    <dgm:pt modelId="{C262F7B4-1F5E-4841-9AA3-DF72EAD8EB5F}" type="sibTrans" cxnId="{41A66BFC-B70B-47D4-97FA-D65899EA489F}">
      <dgm:prSet/>
      <dgm:spPr/>
      <dgm:t>
        <a:bodyPr/>
        <a:lstStyle/>
        <a:p>
          <a:endParaRPr lang="en-US"/>
        </a:p>
      </dgm:t>
    </dgm:pt>
    <dgm:pt modelId="{78B0BDA4-E90B-47C6-A419-B6095AF2321A}">
      <dgm:prSet/>
      <dgm:spPr/>
      <dgm:t>
        <a:bodyPr/>
        <a:lstStyle/>
        <a:p>
          <a:r>
            <a:rPr lang="en-US" dirty="0"/>
            <a:t>Incorrect information in either can cause delays and inaccurate reporting.</a:t>
          </a:r>
        </a:p>
      </dgm:t>
    </dgm:pt>
    <dgm:pt modelId="{70885F1C-EA31-4A29-BAEA-B9112C1FF1D9}" type="parTrans" cxnId="{CAB6518D-3BCC-466B-882E-73A7B2A18F96}">
      <dgm:prSet/>
      <dgm:spPr/>
      <dgm:t>
        <a:bodyPr/>
        <a:lstStyle/>
        <a:p>
          <a:endParaRPr lang="en-US"/>
        </a:p>
      </dgm:t>
    </dgm:pt>
    <dgm:pt modelId="{92A9B2A6-CD88-4CC8-9A26-FDE0B224E0AE}" type="sibTrans" cxnId="{CAB6518D-3BCC-466B-882E-73A7B2A18F96}">
      <dgm:prSet/>
      <dgm:spPr/>
      <dgm:t>
        <a:bodyPr/>
        <a:lstStyle/>
        <a:p>
          <a:endParaRPr lang="en-US"/>
        </a:p>
      </dgm:t>
    </dgm:pt>
    <dgm:pt modelId="{B39B8434-04E4-41ED-949D-F61C62398681}">
      <dgm:prSet/>
      <dgm:spPr/>
      <dgm:t>
        <a:bodyPr/>
        <a:lstStyle/>
        <a:p>
          <a:r>
            <a:rPr lang="en-US" dirty="0"/>
            <a:t>Staff under age 18 cannot go in KARES.</a:t>
          </a:r>
        </a:p>
      </dgm:t>
    </dgm:pt>
    <dgm:pt modelId="{20A65211-145A-46D9-8735-BF51D4C823FD}" type="parTrans" cxnId="{3E4E3563-DC3E-4D63-BD9E-DABB2B872FDB}">
      <dgm:prSet/>
      <dgm:spPr/>
      <dgm:t>
        <a:bodyPr/>
        <a:lstStyle/>
        <a:p>
          <a:endParaRPr lang="en-US"/>
        </a:p>
      </dgm:t>
    </dgm:pt>
    <dgm:pt modelId="{726D297F-C268-45EC-B342-C69FD5F0BC7E}" type="sibTrans" cxnId="{3E4E3563-DC3E-4D63-BD9E-DABB2B872FDB}">
      <dgm:prSet/>
      <dgm:spPr/>
      <dgm:t>
        <a:bodyPr/>
        <a:lstStyle/>
        <a:p>
          <a:endParaRPr lang="en-US"/>
        </a:p>
      </dgm:t>
    </dgm:pt>
    <dgm:pt modelId="{091A63BB-8D46-45F0-9F76-53FBEE1AA44A}">
      <dgm:prSet/>
      <dgm:spPr/>
      <dgm:t>
        <a:bodyPr/>
        <a:lstStyle/>
        <a:p>
          <a:r>
            <a:rPr lang="en-US" dirty="0"/>
            <a:t>As much as possible, avoid “brand new to child care” hires with a short second year (June).</a:t>
          </a:r>
        </a:p>
      </dgm:t>
    </dgm:pt>
    <dgm:pt modelId="{5A8FBE40-D73D-40AC-AE74-9C11F2CC0088}" type="parTrans" cxnId="{F0126617-A6F9-4FBD-9828-AD230F0E2446}">
      <dgm:prSet/>
      <dgm:spPr/>
      <dgm:t>
        <a:bodyPr/>
        <a:lstStyle/>
        <a:p>
          <a:endParaRPr lang="en-US"/>
        </a:p>
      </dgm:t>
    </dgm:pt>
    <dgm:pt modelId="{656FF950-5AEA-4878-8D4F-2276F02BB9C2}" type="sibTrans" cxnId="{F0126617-A6F9-4FBD-9828-AD230F0E2446}">
      <dgm:prSet/>
      <dgm:spPr/>
      <dgm:t>
        <a:bodyPr/>
        <a:lstStyle/>
        <a:p>
          <a:endParaRPr lang="en-US"/>
        </a:p>
      </dgm:t>
    </dgm:pt>
    <dgm:pt modelId="{6AE2AE8A-8E5A-4F88-974E-2055FD193588}" type="pres">
      <dgm:prSet presAssocID="{F4F5CED1-BB39-4C34-BDD1-630B0A536A77}" presName="Name0" presStyleCnt="0">
        <dgm:presLayoutVars>
          <dgm:dir/>
          <dgm:animLvl val="lvl"/>
          <dgm:resizeHandles val="exact"/>
        </dgm:presLayoutVars>
      </dgm:prSet>
      <dgm:spPr/>
    </dgm:pt>
    <dgm:pt modelId="{8707C5B3-C110-4B66-9AE8-FC82EB2CEBB5}" type="pres">
      <dgm:prSet presAssocID="{0859AB40-5EB0-47AC-BA66-F00838A27657}" presName="composite" presStyleCnt="0"/>
      <dgm:spPr/>
    </dgm:pt>
    <dgm:pt modelId="{7269C931-09E3-495D-9C44-3126AE650B88}" type="pres">
      <dgm:prSet presAssocID="{0859AB40-5EB0-47AC-BA66-F00838A27657}" presName="parTx" presStyleLbl="node1" presStyleIdx="0" presStyleCnt="2">
        <dgm:presLayoutVars>
          <dgm:chMax val="0"/>
          <dgm:chPref val="0"/>
          <dgm:bulletEnabled val="1"/>
        </dgm:presLayoutVars>
      </dgm:prSet>
      <dgm:spPr/>
    </dgm:pt>
    <dgm:pt modelId="{A9CC7C51-D0BD-4249-904B-146284F62320}" type="pres">
      <dgm:prSet presAssocID="{0859AB40-5EB0-47AC-BA66-F00838A27657}" presName="desTx" presStyleLbl="revTx" presStyleIdx="0" presStyleCnt="2" custLinFactNeighborX="8492" custLinFactNeighborY="-2187">
        <dgm:presLayoutVars>
          <dgm:bulletEnabled val="1"/>
        </dgm:presLayoutVars>
      </dgm:prSet>
      <dgm:spPr/>
    </dgm:pt>
    <dgm:pt modelId="{ED3EC9E7-74D2-4AA1-B1A2-1DDB8D1F01AC}" type="pres">
      <dgm:prSet presAssocID="{CBB510E8-DED7-4479-AAF6-566A6096536E}" presName="space" presStyleCnt="0"/>
      <dgm:spPr/>
    </dgm:pt>
    <dgm:pt modelId="{86E2B1D2-AEBB-43A2-8FBE-4BE7283E5D5B}" type="pres">
      <dgm:prSet presAssocID="{3E241B81-21C2-4BE0-9E28-404F53C7C4A2}" presName="composite" presStyleCnt="0"/>
      <dgm:spPr/>
    </dgm:pt>
    <dgm:pt modelId="{137809B0-E5E2-4A48-B42E-F9408C42C120}" type="pres">
      <dgm:prSet presAssocID="{3E241B81-21C2-4BE0-9E28-404F53C7C4A2}" presName="parTx" presStyleLbl="node1" presStyleIdx="1" presStyleCnt="2">
        <dgm:presLayoutVars>
          <dgm:chMax val="0"/>
          <dgm:chPref val="0"/>
          <dgm:bulletEnabled val="1"/>
        </dgm:presLayoutVars>
      </dgm:prSet>
      <dgm:spPr/>
    </dgm:pt>
    <dgm:pt modelId="{7CB7C54F-B0A8-4777-9100-4C39FAFE7CAD}" type="pres">
      <dgm:prSet presAssocID="{3E241B81-21C2-4BE0-9E28-404F53C7C4A2}" presName="desTx" presStyleLbl="revTx" presStyleIdx="1" presStyleCnt="2" custScaleX="98908" custLinFactNeighborX="10085" custLinFactNeighborY="-2368">
        <dgm:presLayoutVars>
          <dgm:bulletEnabled val="1"/>
        </dgm:presLayoutVars>
      </dgm:prSet>
      <dgm:spPr/>
    </dgm:pt>
  </dgm:ptLst>
  <dgm:cxnLst>
    <dgm:cxn modelId="{F0126617-A6F9-4FBD-9828-AD230F0E2446}" srcId="{0859AB40-5EB0-47AC-BA66-F00838A27657}" destId="{091A63BB-8D46-45F0-9F76-53FBEE1AA44A}" srcOrd="1" destOrd="0" parTransId="{5A8FBE40-D73D-40AC-AE74-9C11F2CC0088}" sibTransId="{656FF950-5AEA-4878-8D4F-2276F02BB9C2}"/>
    <dgm:cxn modelId="{64306D28-2EFF-4E6D-9A5F-5BA57D94B675}" type="presOf" srcId="{07AE02B6-BF84-4C32-81C4-0E8A062A31C7}" destId="{A9CC7C51-D0BD-4249-904B-146284F62320}" srcOrd="0" destOrd="0" presId="urn:microsoft.com/office/officeart/2005/8/layout/chevron1"/>
    <dgm:cxn modelId="{1E99D741-7331-4E8D-B04B-27EF64520461}" type="presOf" srcId="{78B0BDA4-E90B-47C6-A419-B6095AF2321A}" destId="{7CB7C54F-B0A8-4777-9100-4C39FAFE7CAD}" srcOrd="0" destOrd="1" presId="urn:microsoft.com/office/officeart/2005/8/layout/chevron1"/>
    <dgm:cxn modelId="{3E4E3563-DC3E-4D63-BD9E-DABB2B872FDB}" srcId="{3E241B81-21C2-4BE0-9E28-404F53C7C4A2}" destId="{B39B8434-04E4-41ED-949D-F61C62398681}" srcOrd="2" destOrd="0" parTransId="{20A65211-145A-46D9-8735-BF51D4C823FD}" sibTransId="{726D297F-C268-45EC-B342-C69FD5F0BC7E}"/>
    <dgm:cxn modelId="{D634684C-D49D-4851-A86C-24A94020C55C}" type="presOf" srcId="{F4F5CED1-BB39-4C34-BDD1-630B0A536A77}" destId="{6AE2AE8A-8E5A-4F88-974E-2055FD193588}" srcOrd="0" destOrd="0" presId="urn:microsoft.com/office/officeart/2005/8/layout/chevron1"/>
    <dgm:cxn modelId="{C8377354-7A11-4229-929A-DB1D3CC90F35}" type="presOf" srcId="{A8A73F2B-78E4-41A2-AE8B-98D86C44A3E4}" destId="{7CB7C54F-B0A8-4777-9100-4C39FAFE7CAD}" srcOrd="0" destOrd="0" presId="urn:microsoft.com/office/officeart/2005/8/layout/chevron1"/>
    <dgm:cxn modelId="{CAB6518D-3BCC-466B-882E-73A7B2A18F96}" srcId="{3E241B81-21C2-4BE0-9E28-404F53C7C4A2}" destId="{78B0BDA4-E90B-47C6-A419-B6095AF2321A}" srcOrd="1" destOrd="0" parTransId="{70885F1C-EA31-4A29-BAEA-B9112C1FF1D9}" sibTransId="{92A9B2A6-CD88-4CC8-9A26-FDE0B224E0AE}"/>
    <dgm:cxn modelId="{B820099C-E438-4DCE-9BDF-EEC1E08EC885}" type="presOf" srcId="{091A63BB-8D46-45F0-9F76-53FBEE1AA44A}" destId="{A9CC7C51-D0BD-4249-904B-146284F62320}" srcOrd="0" destOrd="1" presId="urn:microsoft.com/office/officeart/2005/8/layout/chevron1"/>
    <dgm:cxn modelId="{6FB7599D-05A9-49F2-83B5-CEBBAB480AB0}" type="presOf" srcId="{B39B8434-04E4-41ED-949D-F61C62398681}" destId="{7CB7C54F-B0A8-4777-9100-4C39FAFE7CAD}" srcOrd="0" destOrd="2" presId="urn:microsoft.com/office/officeart/2005/8/layout/chevron1"/>
    <dgm:cxn modelId="{A575B2AB-1ADC-46FA-AA04-F9B418E55E72}" type="presOf" srcId="{0859AB40-5EB0-47AC-BA66-F00838A27657}" destId="{7269C931-09E3-495D-9C44-3126AE650B88}" srcOrd="0" destOrd="0" presId="urn:microsoft.com/office/officeart/2005/8/layout/chevron1"/>
    <dgm:cxn modelId="{C4D39AB4-EF7B-4374-8955-E0782C2F445A}" srcId="{F4F5CED1-BB39-4C34-BDD1-630B0A536A77}" destId="{0859AB40-5EB0-47AC-BA66-F00838A27657}" srcOrd="0" destOrd="0" parTransId="{593EA8F9-2ADA-4579-B1A9-D0D0B039F431}" sibTransId="{CBB510E8-DED7-4479-AAF6-566A6096536E}"/>
    <dgm:cxn modelId="{4F4797C5-F93E-4280-8325-F16ADCE58BDE}" srcId="{0859AB40-5EB0-47AC-BA66-F00838A27657}" destId="{07AE02B6-BF84-4C32-81C4-0E8A062A31C7}" srcOrd="0" destOrd="0" parTransId="{F37B3A83-78EA-47C9-AA20-F4FCA1106C86}" sibTransId="{BC34AFFA-6930-49FD-8E1F-63825D34CB09}"/>
    <dgm:cxn modelId="{0FAD84D4-1745-42D6-A22B-433522D7A785}" srcId="{F4F5CED1-BB39-4C34-BDD1-630B0A536A77}" destId="{3E241B81-21C2-4BE0-9E28-404F53C7C4A2}" srcOrd="1" destOrd="0" parTransId="{BD75FC61-68AB-4B0E-A4FA-AFCA31C5AAFA}" sibTransId="{F89982E6-4A4B-4E3E-990A-250D55DD51CE}"/>
    <dgm:cxn modelId="{51AA31F2-FD65-4970-8B2E-02F3EEE4CC73}" type="presOf" srcId="{3E241B81-21C2-4BE0-9E28-404F53C7C4A2}" destId="{137809B0-E5E2-4A48-B42E-F9408C42C120}" srcOrd="0" destOrd="0" presId="urn:microsoft.com/office/officeart/2005/8/layout/chevron1"/>
    <dgm:cxn modelId="{41A66BFC-B70B-47D4-97FA-D65899EA489F}" srcId="{3E241B81-21C2-4BE0-9E28-404F53C7C4A2}" destId="{A8A73F2B-78E4-41A2-AE8B-98D86C44A3E4}" srcOrd="0" destOrd="0" parTransId="{97681A4D-B4F7-4455-BFF9-619EDE9CEC1D}" sibTransId="{C262F7B4-1F5E-4841-9AA3-DF72EAD8EB5F}"/>
    <dgm:cxn modelId="{E53B01E7-149B-41E3-BD7C-AE9BDC366774}" type="presParOf" srcId="{6AE2AE8A-8E5A-4F88-974E-2055FD193588}" destId="{8707C5B3-C110-4B66-9AE8-FC82EB2CEBB5}" srcOrd="0" destOrd="0" presId="urn:microsoft.com/office/officeart/2005/8/layout/chevron1"/>
    <dgm:cxn modelId="{27A9A1E6-E08A-4338-AABE-9008CDB4545F}" type="presParOf" srcId="{8707C5B3-C110-4B66-9AE8-FC82EB2CEBB5}" destId="{7269C931-09E3-495D-9C44-3126AE650B88}" srcOrd="0" destOrd="0" presId="urn:microsoft.com/office/officeart/2005/8/layout/chevron1"/>
    <dgm:cxn modelId="{FB08C240-FAE4-4E70-8EF5-726470663941}" type="presParOf" srcId="{8707C5B3-C110-4B66-9AE8-FC82EB2CEBB5}" destId="{A9CC7C51-D0BD-4249-904B-146284F62320}" srcOrd="1" destOrd="0" presId="urn:microsoft.com/office/officeart/2005/8/layout/chevron1"/>
    <dgm:cxn modelId="{631986F5-8629-474E-9660-7309E63F43E9}" type="presParOf" srcId="{6AE2AE8A-8E5A-4F88-974E-2055FD193588}" destId="{ED3EC9E7-74D2-4AA1-B1A2-1DDB8D1F01AC}" srcOrd="1" destOrd="0" presId="urn:microsoft.com/office/officeart/2005/8/layout/chevron1"/>
    <dgm:cxn modelId="{3A3B85DF-B480-42C8-AEE8-CDB2173B58FD}" type="presParOf" srcId="{6AE2AE8A-8E5A-4F88-974E-2055FD193588}" destId="{86E2B1D2-AEBB-43A2-8FBE-4BE7283E5D5B}" srcOrd="2" destOrd="0" presId="urn:microsoft.com/office/officeart/2005/8/layout/chevron1"/>
    <dgm:cxn modelId="{112DFB92-5B2A-4074-9323-D9125389D532}" type="presParOf" srcId="{86E2B1D2-AEBB-43A2-8FBE-4BE7283E5D5B}" destId="{137809B0-E5E2-4A48-B42E-F9408C42C120}" srcOrd="0" destOrd="0" presId="urn:microsoft.com/office/officeart/2005/8/layout/chevron1"/>
    <dgm:cxn modelId="{1CCDC317-4945-4A7C-80F0-DE6F27258863}" type="presParOf" srcId="{86E2B1D2-AEBB-43A2-8FBE-4BE7283E5D5B}" destId="{7CB7C54F-B0A8-4777-9100-4C39FAFE7CAD}"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E3DD2-F3F8-4F17-81AE-8110CE121CA7}">
      <dsp:nvSpPr>
        <dsp:cNvPr id="0" name=""/>
        <dsp:cNvSpPr/>
      </dsp:nvSpPr>
      <dsp:spPr>
        <a:xfrm>
          <a:off x="0" y="474075"/>
          <a:ext cx="3699905" cy="221994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Required trainings and hours by provider type</a:t>
          </a:r>
        </a:p>
      </dsp:txBody>
      <dsp:txXfrm>
        <a:off x="0" y="474075"/>
        <a:ext cx="3699905" cy="2219943"/>
      </dsp:txXfrm>
    </dsp:sp>
    <dsp:sp modelId="{08CE521F-D662-4E5B-BC09-9C8D84287390}">
      <dsp:nvSpPr>
        <dsp:cNvPr id="0" name=""/>
        <dsp:cNvSpPr/>
      </dsp:nvSpPr>
      <dsp:spPr>
        <a:xfrm>
          <a:off x="4069896" y="474075"/>
          <a:ext cx="3699905" cy="2219943"/>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Where can I find training?</a:t>
          </a:r>
        </a:p>
      </dsp:txBody>
      <dsp:txXfrm>
        <a:off x="4069896" y="474075"/>
        <a:ext cx="3699905" cy="2219943"/>
      </dsp:txXfrm>
    </dsp:sp>
    <dsp:sp modelId="{769A9F85-D736-49DD-AD20-F04E6A3252C7}">
      <dsp:nvSpPr>
        <dsp:cNvPr id="0" name=""/>
        <dsp:cNvSpPr/>
      </dsp:nvSpPr>
      <dsp:spPr>
        <a:xfrm>
          <a:off x="8139793" y="474075"/>
          <a:ext cx="3699905" cy="2219943"/>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How do I submit a Training Approval Request?</a:t>
          </a:r>
        </a:p>
      </dsp:txBody>
      <dsp:txXfrm>
        <a:off x="8139793" y="474075"/>
        <a:ext cx="3699905" cy="2219943"/>
      </dsp:txXfrm>
    </dsp:sp>
    <dsp:sp modelId="{E7A3E482-3577-4E5A-AB01-D4ADBE401CDB}">
      <dsp:nvSpPr>
        <dsp:cNvPr id="0" name=""/>
        <dsp:cNvSpPr/>
      </dsp:nvSpPr>
      <dsp:spPr>
        <a:xfrm>
          <a:off x="2034948" y="3064009"/>
          <a:ext cx="3699905" cy="2219943"/>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Above and Beyond – Scholarships &amp; Credentials</a:t>
          </a:r>
        </a:p>
      </dsp:txBody>
      <dsp:txXfrm>
        <a:off x="2034948" y="3064009"/>
        <a:ext cx="3699905" cy="2219943"/>
      </dsp:txXfrm>
    </dsp:sp>
    <dsp:sp modelId="{AE7A519C-4FC7-4D15-A0F1-05D1BBE98D37}">
      <dsp:nvSpPr>
        <dsp:cNvPr id="0" name=""/>
        <dsp:cNvSpPr/>
      </dsp:nvSpPr>
      <dsp:spPr>
        <a:xfrm>
          <a:off x="6104844" y="3064009"/>
          <a:ext cx="3699905" cy="2219943"/>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Professional Development Plans &amp; Supporting Staff</a:t>
          </a:r>
        </a:p>
      </dsp:txBody>
      <dsp:txXfrm>
        <a:off x="6104844" y="3064009"/>
        <a:ext cx="3699905" cy="2219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06E08-DFE5-4211-8E34-CDCCEBD4AD6D}">
      <dsp:nvSpPr>
        <dsp:cNvPr id="0" name=""/>
        <dsp:cNvSpPr/>
      </dsp:nvSpPr>
      <dsp:spPr>
        <a:xfrm>
          <a:off x="4692813" y="78964"/>
          <a:ext cx="3790304" cy="3790304"/>
        </a:xfrm>
        <a:prstGeom prst="ellipse">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u="sng" kern="1200" dirty="0"/>
            <a:t>Licensed Centers/Providers</a:t>
          </a:r>
        </a:p>
        <a:p>
          <a:pPr marL="0" lvl="0" indent="0" algn="ctr" defTabSz="711200">
            <a:lnSpc>
              <a:spcPct val="90000"/>
            </a:lnSpc>
            <a:spcBef>
              <a:spcPct val="0"/>
            </a:spcBef>
            <a:spcAft>
              <a:spcPct val="35000"/>
            </a:spcAft>
            <a:buNone/>
          </a:pPr>
          <a:r>
            <a:rPr lang="en-US" sz="1600" kern="1200" dirty="0"/>
            <a:t>7.5 hours additional training- 1</a:t>
          </a:r>
          <a:r>
            <a:rPr lang="en-US" sz="1600" kern="1200" baseline="30000" dirty="0"/>
            <a:t>st</a:t>
          </a:r>
          <a:r>
            <a:rPr lang="en-US" sz="1600" kern="1200" dirty="0"/>
            <a:t> year</a:t>
          </a:r>
        </a:p>
        <a:p>
          <a:pPr marL="0" lvl="0" indent="0" algn="ctr" defTabSz="711200">
            <a:lnSpc>
              <a:spcPct val="90000"/>
            </a:lnSpc>
            <a:spcBef>
              <a:spcPct val="0"/>
            </a:spcBef>
            <a:spcAft>
              <a:spcPct val="35000"/>
            </a:spcAft>
            <a:buNone/>
          </a:pPr>
          <a:r>
            <a:rPr lang="en-US" sz="1600" kern="1200" dirty="0"/>
            <a:t>15 hours of training annually</a:t>
          </a:r>
        </a:p>
        <a:p>
          <a:pPr marL="0" lvl="0" indent="0" algn="ctr" defTabSz="711200">
            <a:lnSpc>
              <a:spcPct val="90000"/>
            </a:lnSpc>
            <a:spcBef>
              <a:spcPct val="0"/>
            </a:spcBef>
            <a:spcAft>
              <a:spcPct val="35000"/>
            </a:spcAft>
            <a:buNone/>
          </a:pPr>
          <a:r>
            <a:rPr lang="en-US" sz="1600" kern="1200" dirty="0"/>
            <a:t>CCAP Billing Training*</a:t>
          </a:r>
        </a:p>
        <a:p>
          <a:pPr marL="0" lvl="0" indent="0" algn="ctr" defTabSz="711200">
            <a:lnSpc>
              <a:spcPct val="90000"/>
            </a:lnSpc>
            <a:spcBef>
              <a:spcPct val="0"/>
            </a:spcBef>
            <a:spcAft>
              <a:spcPct val="35000"/>
            </a:spcAft>
            <a:buNone/>
          </a:pPr>
          <a:r>
            <a:rPr lang="en-US" sz="1600" kern="1200" dirty="0"/>
            <a:t>CPR &amp; First Aid Certification**</a:t>
          </a:r>
        </a:p>
      </dsp:txBody>
      <dsp:txXfrm>
        <a:off x="5198187" y="742267"/>
        <a:ext cx="2779556" cy="1705636"/>
      </dsp:txXfrm>
    </dsp:sp>
    <dsp:sp modelId="{F0A3BA16-6343-4D06-8DA8-1AAB56C66E5B}">
      <dsp:nvSpPr>
        <dsp:cNvPr id="0" name=""/>
        <dsp:cNvSpPr/>
      </dsp:nvSpPr>
      <dsp:spPr>
        <a:xfrm>
          <a:off x="6102592" y="2526869"/>
          <a:ext cx="3790304" cy="3790304"/>
        </a:xfrm>
        <a:prstGeom prst="ellipse">
          <a:avLst/>
        </a:prstGeom>
        <a:gradFill rotWithShape="0">
          <a:gsLst>
            <a:gs pos="0">
              <a:schemeClr val="accent5">
                <a:alpha val="50000"/>
                <a:hueOff val="-4966938"/>
                <a:satOff val="19906"/>
                <a:lumOff val="4314"/>
                <a:alphaOff val="0"/>
                <a:tint val="50000"/>
                <a:satMod val="300000"/>
              </a:schemeClr>
            </a:gs>
            <a:gs pos="35000">
              <a:schemeClr val="accent5">
                <a:alpha val="50000"/>
                <a:hueOff val="-4966938"/>
                <a:satOff val="19906"/>
                <a:lumOff val="4314"/>
                <a:alphaOff val="0"/>
                <a:tint val="37000"/>
                <a:satMod val="300000"/>
              </a:schemeClr>
            </a:gs>
            <a:gs pos="100000">
              <a:schemeClr val="accent5">
                <a:alpha val="50000"/>
                <a:hueOff val="-4966938"/>
                <a:satOff val="19906"/>
                <a:lumOff val="43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u="sng" kern="1200" dirty="0"/>
            <a:t>Registered Providers (Relative Providers)</a:t>
          </a:r>
        </a:p>
        <a:p>
          <a:pPr marL="0" lvl="0" indent="0" algn="ctr" defTabSz="711200">
            <a:lnSpc>
              <a:spcPct val="90000"/>
            </a:lnSpc>
            <a:spcBef>
              <a:spcPct val="0"/>
            </a:spcBef>
            <a:spcAft>
              <a:spcPct val="35000"/>
            </a:spcAft>
            <a:buNone/>
          </a:pPr>
          <a:r>
            <a:rPr lang="en-US" sz="1600" kern="1200" dirty="0"/>
            <a:t>CPR &amp; First Aid Certification**</a:t>
          </a:r>
        </a:p>
      </dsp:txBody>
      <dsp:txXfrm>
        <a:off x="7261793" y="3506031"/>
        <a:ext cx="2274182" cy="2084667"/>
      </dsp:txXfrm>
    </dsp:sp>
    <dsp:sp modelId="{8E928910-43AD-47DA-8199-B8CF5D91A096}">
      <dsp:nvSpPr>
        <dsp:cNvPr id="0" name=""/>
        <dsp:cNvSpPr/>
      </dsp:nvSpPr>
      <dsp:spPr>
        <a:xfrm>
          <a:off x="2997360" y="2526869"/>
          <a:ext cx="3790304" cy="3790304"/>
        </a:xfrm>
        <a:prstGeom prst="ellipse">
          <a:avLst/>
        </a:prstGeom>
        <a:gradFill rotWithShape="0">
          <a:gsLst>
            <a:gs pos="0">
              <a:schemeClr val="accent5">
                <a:alpha val="50000"/>
                <a:hueOff val="-9933876"/>
                <a:satOff val="39811"/>
                <a:lumOff val="8628"/>
                <a:alphaOff val="0"/>
                <a:tint val="50000"/>
                <a:satMod val="300000"/>
              </a:schemeClr>
            </a:gs>
            <a:gs pos="35000">
              <a:schemeClr val="accent5">
                <a:alpha val="50000"/>
                <a:hueOff val="-9933876"/>
                <a:satOff val="39811"/>
                <a:lumOff val="8628"/>
                <a:alphaOff val="0"/>
                <a:tint val="37000"/>
                <a:satMod val="300000"/>
              </a:schemeClr>
            </a:gs>
            <a:gs pos="100000">
              <a:schemeClr val="accent5">
                <a:alpha val="50000"/>
                <a:hueOff val="-9933876"/>
                <a:satOff val="39811"/>
                <a:lumOff val="86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u="sng" kern="1200" dirty="0"/>
            <a:t>Certified Family Child Care</a:t>
          </a:r>
        </a:p>
        <a:p>
          <a:pPr marL="0" lvl="0" indent="0" algn="ctr" defTabSz="711200">
            <a:lnSpc>
              <a:spcPct val="90000"/>
            </a:lnSpc>
            <a:spcBef>
              <a:spcPct val="0"/>
            </a:spcBef>
            <a:spcAft>
              <a:spcPct val="35000"/>
            </a:spcAft>
            <a:buNone/>
          </a:pPr>
          <a:r>
            <a:rPr lang="en-US" sz="1600" kern="1200" dirty="0"/>
            <a:t>1.5 hours additional training – 1</a:t>
          </a:r>
          <a:r>
            <a:rPr lang="en-US" sz="1600" kern="1200" baseline="30000" dirty="0"/>
            <a:t>st</a:t>
          </a:r>
          <a:r>
            <a:rPr lang="en-US" sz="1600" kern="1200" dirty="0"/>
            <a:t> year</a:t>
          </a:r>
        </a:p>
        <a:p>
          <a:pPr marL="0" lvl="0" indent="0" algn="ctr" defTabSz="711200">
            <a:lnSpc>
              <a:spcPct val="90000"/>
            </a:lnSpc>
            <a:spcBef>
              <a:spcPct val="0"/>
            </a:spcBef>
            <a:spcAft>
              <a:spcPct val="35000"/>
            </a:spcAft>
            <a:buNone/>
          </a:pPr>
          <a:r>
            <a:rPr lang="en-US" sz="1600" kern="1200" dirty="0"/>
            <a:t>9 hours of training annually</a:t>
          </a:r>
        </a:p>
        <a:p>
          <a:pPr marL="0" lvl="0" indent="0" algn="ctr" defTabSz="711200">
            <a:lnSpc>
              <a:spcPct val="90000"/>
            </a:lnSpc>
            <a:spcBef>
              <a:spcPct val="0"/>
            </a:spcBef>
            <a:spcAft>
              <a:spcPct val="35000"/>
            </a:spcAft>
            <a:buNone/>
          </a:pPr>
          <a:r>
            <a:rPr lang="en-US" sz="1600" kern="1200" dirty="0"/>
            <a:t>CPR &amp; First Aid Certification**</a:t>
          </a:r>
        </a:p>
      </dsp:txBody>
      <dsp:txXfrm>
        <a:off x="3354280" y="3506031"/>
        <a:ext cx="2274182" cy="2084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209A6-959F-456C-8766-7B0F0ACB489F}">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9BD11-D746-4545-AEBC-81F922ADDEBE}">
      <dsp:nvSpPr>
        <dsp:cNvPr id="0" name=""/>
        <dsp:cNvSpPr/>
      </dsp:nvSpPr>
      <dsp:spPr>
        <a:xfrm>
          <a:off x="628203" y="452596"/>
          <a:ext cx="10282137" cy="9051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r>
            <a:rPr lang="en-US" sz="4700" kern="1200" dirty="0"/>
            <a:t>Define “Approved Training”</a:t>
          </a:r>
        </a:p>
      </dsp:txBody>
      <dsp:txXfrm>
        <a:off x="628203" y="452596"/>
        <a:ext cx="10282137" cy="905192"/>
      </dsp:txXfrm>
    </dsp:sp>
    <dsp:sp modelId="{84CB8A9E-F13F-4495-AD81-F779CA8E2CB4}">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FB4B7-4E98-4202-A57B-73FC537B6051}">
      <dsp:nvSpPr>
        <dsp:cNvPr id="0" name=""/>
        <dsp:cNvSpPr/>
      </dsp:nvSpPr>
      <dsp:spPr>
        <a:xfrm>
          <a:off x="957241" y="1810385"/>
          <a:ext cx="9953099" cy="90519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r>
            <a:rPr lang="en-US" sz="4700" kern="1200"/>
            <a:t>Calendar/Approved Trainings</a:t>
          </a:r>
        </a:p>
      </dsp:txBody>
      <dsp:txXfrm>
        <a:off x="957241" y="1810385"/>
        <a:ext cx="9953099" cy="905192"/>
      </dsp:txXfrm>
    </dsp:sp>
    <dsp:sp modelId="{98DE87DC-6A92-4704-BF07-0344C93B76CB}">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7EBD821-1B8D-406D-94AA-6097293BDD5C}">
      <dsp:nvSpPr>
        <dsp:cNvPr id="0" name=""/>
        <dsp:cNvSpPr/>
      </dsp:nvSpPr>
      <dsp:spPr>
        <a:xfrm>
          <a:off x="628203" y="3168174"/>
          <a:ext cx="10282137" cy="90519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r>
            <a:rPr lang="en-US" sz="4700" kern="1200"/>
            <a:t>Trainer Search</a:t>
          </a:r>
        </a:p>
      </dsp:txBody>
      <dsp:txXfrm>
        <a:off x="628203" y="3168174"/>
        <a:ext cx="10282137" cy="905192"/>
      </dsp:txXfrm>
    </dsp:sp>
    <dsp:sp modelId="{CD79FE54-932D-417C-9BB4-9C8E26087B82}">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799F-B9B2-4853-B09D-A37E3293A815}">
      <dsp:nvSpPr>
        <dsp:cNvPr id="0" name=""/>
        <dsp:cNvSpPr/>
      </dsp:nvSpPr>
      <dsp:spPr>
        <a:xfrm>
          <a:off x="822959" y="0"/>
          <a:ext cx="9326880" cy="4525963"/>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7D8577F-FB48-4A42-882F-93FA490861A5}">
      <dsp:nvSpPr>
        <dsp:cNvPr id="0" name=""/>
        <dsp:cNvSpPr/>
      </dsp:nvSpPr>
      <dsp:spPr>
        <a:xfrm>
          <a:off x="371832" y="1357788"/>
          <a:ext cx="3291840" cy="181038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Search the Calendar/Approved Trainings Area FIRST to see if the training is already approved</a:t>
          </a:r>
        </a:p>
      </dsp:txBody>
      <dsp:txXfrm>
        <a:off x="460208" y="1446164"/>
        <a:ext cx="3115088" cy="1633633"/>
      </dsp:txXfrm>
    </dsp:sp>
    <dsp:sp modelId="{A76624CB-DB0B-468F-8286-795D9BC1CE98}">
      <dsp:nvSpPr>
        <dsp:cNvPr id="0" name=""/>
        <dsp:cNvSpPr/>
      </dsp:nvSpPr>
      <dsp:spPr>
        <a:xfrm>
          <a:off x="3840480" y="1357788"/>
          <a:ext cx="3291840" cy="1810385"/>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Once you are logged into ECE-TRIS, select “Training Requests”</a:t>
          </a:r>
        </a:p>
      </dsp:txBody>
      <dsp:txXfrm>
        <a:off x="3928856" y="1446164"/>
        <a:ext cx="3115088" cy="1633633"/>
      </dsp:txXfrm>
    </dsp:sp>
    <dsp:sp modelId="{BE36D21D-1334-4ED9-B70D-79280FDC2FF2}">
      <dsp:nvSpPr>
        <dsp:cNvPr id="0" name=""/>
        <dsp:cNvSpPr/>
      </dsp:nvSpPr>
      <dsp:spPr>
        <a:xfrm>
          <a:off x="7309127" y="1357788"/>
          <a:ext cx="3291840" cy="181038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Complete all details in the Request area and follow the prompts for uploads and information.</a:t>
          </a:r>
        </a:p>
      </dsp:txBody>
      <dsp:txXfrm>
        <a:off x="7397503" y="1446164"/>
        <a:ext cx="3115088"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1DFC-1AA8-4F96-B2D6-987DB5329E8F}">
      <dsp:nvSpPr>
        <dsp:cNvPr id="0" name=""/>
        <dsp:cNvSpPr/>
      </dsp:nvSpPr>
      <dsp:spPr>
        <a:xfrm>
          <a:off x="6312329" y="2625029"/>
          <a:ext cx="3324497" cy="3324497"/>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Commonwealth Child Care Credential</a:t>
          </a:r>
        </a:p>
        <a:p>
          <a:pPr marL="0" lvl="0" indent="0" algn="ctr" defTabSz="711200">
            <a:lnSpc>
              <a:spcPct val="90000"/>
            </a:lnSpc>
            <a:spcBef>
              <a:spcPct val="0"/>
            </a:spcBef>
            <a:spcAft>
              <a:spcPct val="35000"/>
            </a:spcAft>
            <a:buNone/>
          </a:pPr>
          <a:r>
            <a:rPr lang="en-US" sz="1600" kern="1200" dirty="0"/>
            <a:t>Child Development Associate</a:t>
          </a:r>
        </a:p>
        <a:p>
          <a:pPr marL="0" lvl="0" indent="0" algn="ctr" defTabSz="711200">
            <a:lnSpc>
              <a:spcPct val="90000"/>
            </a:lnSpc>
            <a:spcBef>
              <a:spcPct val="0"/>
            </a:spcBef>
            <a:spcAft>
              <a:spcPct val="35000"/>
            </a:spcAft>
            <a:buNone/>
          </a:pPr>
          <a:r>
            <a:rPr lang="en-US" sz="1600" kern="1200" dirty="0"/>
            <a:t>Infant and Toddler Credential</a:t>
          </a:r>
        </a:p>
        <a:p>
          <a:pPr marL="0" lvl="0" indent="0" algn="ctr" defTabSz="711200">
            <a:lnSpc>
              <a:spcPct val="90000"/>
            </a:lnSpc>
            <a:spcBef>
              <a:spcPct val="0"/>
            </a:spcBef>
            <a:spcAft>
              <a:spcPct val="35000"/>
            </a:spcAft>
            <a:buNone/>
          </a:pPr>
          <a:r>
            <a:rPr lang="en-US" sz="1600" kern="1200" dirty="0"/>
            <a:t> School Aged Youth Development Credential</a:t>
          </a:r>
        </a:p>
      </dsp:txBody>
      <dsp:txXfrm>
        <a:off x="6980701" y="3403777"/>
        <a:ext cx="1987753" cy="1708860"/>
      </dsp:txXfrm>
    </dsp:sp>
    <dsp:sp modelId="{E46B9F12-8CC4-4056-83B8-F12D835CEF6C}">
      <dsp:nvSpPr>
        <dsp:cNvPr id="0" name=""/>
        <dsp:cNvSpPr/>
      </dsp:nvSpPr>
      <dsp:spPr>
        <a:xfrm>
          <a:off x="4437452" y="1934253"/>
          <a:ext cx="2417816" cy="2417816"/>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Director’s Credential</a:t>
          </a:r>
        </a:p>
        <a:p>
          <a:pPr marL="0" lvl="0" indent="0" algn="ctr" defTabSz="533400">
            <a:lnSpc>
              <a:spcPct val="90000"/>
            </a:lnSpc>
            <a:spcBef>
              <a:spcPct val="0"/>
            </a:spcBef>
            <a:spcAft>
              <a:spcPct val="35000"/>
            </a:spcAft>
            <a:buNone/>
          </a:pPr>
          <a:r>
            <a:rPr lang="en-US" sz="1200" kern="1200" dirty="0"/>
            <a:t>Associate’s Degree</a:t>
          </a:r>
        </a:p>
        <a:p>
          <a:pPr marL="0" lvl="0" indent="0" algn="ctr" defTabSz="533400">
            <a:lnSpc>
              <a:spcPct val="90000"/>
            </a:lnSpc>
            <a:spcBef>
              <a:spcPct val="0"/>
            </a:spcBef>
            <a:spcAft>
              <a:spcPct val="35000"/>
            </a:spcAft>
            <a:buNone/>
          </a:pPr>
          <a:r>
            <a:rPr lang="en-US" sz="1200" kern="1200" dirty="0"/>
            <a:t>Trainer’s Credential</a:t>
          </a:r>
        </a:p>
      </dsp:txBody>
      <dsp:txXfrm>
        <a:off x="5046144" y="2546624"/>
        <a:ext cx="1200432" cy="1193074"/>
      </dsp:txXfrm>
    </dsp:sp>
    <dsp:sp modelId="{3CC5D98E-3C8F-4150-9B89-051AB4CF6F9C}">
      <dsp:nvSpPr>
        <dsp:cNvPr id="0" name=""/>
        <dsp:cNvSpPr/>
      </dsp:nvSpPr>
      <dsp:spPr>
        <a:xfrm rot="20700000">
          <a:off x="5791676" y="266206"/>
          <a:ext cx="2368966" cy="2368966"/>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Bachelor’s Degree</a:t>
          </a:r>
        </a:p>
        <a:p>
          <a:pPr marL="0" lvl="0" indent="0" algn="ctr" defTabSz="533400">
            <a:lnSpc>
              <a:spcPct val="90000"/>
            </a:lnSpc>
            <a:spcBef>
              <a:spcPct val="0"/>
            </a:spcBef>
            <a:spcAft>
              <a:spcPct val="35000"/>
            </a:spcAft>
            <a:buNone/>
          </a:pPr>
          <a:r>
            <a:rPr lang="en-US" sz="1200" kern="1200" dirty="0"/>
            <a:t>Master’s Degree</a:t>
          </a:r>
        </a:p>
      </dsp:txBody>
      <dsp:txXfrm rot="-20700000">
        <a:off x="6311260" y="785790"/>
        <a:ext cx="1329799" cy="1329799"/>
      </dsp:txXfrm>
    </dsp:sp>
    <dsp:sp modelId="{3A9F2B8F-E06D-4992-BCEE-0B92B6E8A716}">
      <dsp:nvSpPr>
        <dsp:cNvPr id="0" name=""/>
        <dsp:cNvSpPr/>
      </dsp:nvSpPr>
      <dsp:spPr>
        <a:xfrm>
          <a:off x="6160633" y="2158966"/>
          <a:ext cx="4255356" cy="4255356"/>
        </a:xfrm>
        <a:prstGeom prst="circularArrow">
          <a:avLst>
            <a:gd name="adj1" fmla="val 4687"/>
            <a:gd name="adj2" fmla="val 299029"/>
            <a:gd name="adj3" fmla="val 2547807"/>
            <a:gd name="adj4" fmla="val 15794724"/>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FFE3D2-1588-4CFE-B7C8-52275EAAE05C}">
      <dsp:nvSpPr>
        <dsp:cNvPr id="0" name=""/>
        <dsp:cNvSpPr/>
      </dsp:nvSpPr>
      <dsp:spPr>
        <a:xfrm>
          <a:off x="4009261" y="1391341"/>
          <a:ext cx="3091782" cy="3091782"/>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B8D1-1972-47C6-A75D-C711E2F3105D}">
      <dsp:nvSpPr>
        <dsp:cNvPr id="0" name=""/>
        <dsp:cNvSpPr/>
      </dsp:nvSpPr>
      <dsp:spPr>
        <a:xfrm>
          <a:off x="5243709" y="-260626"/>
          <a:ext cx="3333564" cy="3333564"/>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74ECE-7EA4-4FB9-862B-40B7CA93387B}">
      <dsp:nvSpPr>
        <dsp:cNvPr id="0" name=""/>
        <dsp:cNvSpPr/>
      </dsp:nvSpPr>
      <dsp:spPr>
        <a:xfrm>
          <a:off x="0" y="14143"/>
          <a:ext cx="10972799" cy="1430105"/>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Required per regulation</a:t>
          </a:r>
        </a:p>
      </dsp:txBody>
      <dsp:txXfrm>
        <a:off x="69812" y="83955"/>
        <a:ext cx="10833175" cy="1290481"/>
      </dsp:txXfrm>
    </dsp:sp>
    <dsp:sp modelId="{09A43C00-9E4C-4A38-9AE6-10EF4945EC3B}">
      <dsp:nvSpPr>
        <dsp:cNvPr id="0" name=""/>
        <dsp:cNvSpPr/>
      </dsp:nvSpPr>
      <dsp:spPr>
        <a:xfrm>
          <a:off x="0" y="1547928"/>
          <a:ext cx="10972799" cy="1430105"/>
        </a:xfrm>
        <a:prstGeom prst="round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Can include minimum requirements to comply with regulation</a:t>
          </a:r>
        </a:p>
      </dsp:txBody>
      <dsp:txXfrm>
        <a:off x="69812" y="1617740"/>
        <a:ext cx="10833175" cy="1290481"/>
      </dsp:txXfrm>
    </dsp:sp>
    <dsp:sp modelId="{E87975AB-DEBF-49EA-B064-59E41A5132C3}">
      <dsp:nvSpPr>
        <dsp:cNvPr id="0" name=""/>
        <dsp:cNvSpPr/>
      </dsp:nvSpPr>
      <dsp:spPr>
        <a:xfrm>
          <a:off x="0" y="3081714"/>
          <a:ext cx="10972799" cy="1430105"/>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Can include plans for training and certifications beyond regulation requirements (best practice)</a:t>
          </a:r>
        </a:p>
      </dsp:txBody>
      <dsp:txXfrm>
        <a:off x="69812" y="3151526"/>
        <a:ext cx="10833175" cy="12904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1178B-CEC9-49FF-8BE0-5594FED3C9E4}">
      <dsp:nvSpPr>
        <dsp:cNvPr id="0" name=""/>
        <dsp:cNvSpPr/>
      </dsp:nvSpPr>
      <dsp:spPr>
        <a:xfrm>
          <a:off x="5669496" y="1976300"/>
          <a:ext cx="2433816" cy="2172950"/>
        </a:xfrm>
        <a:prstGeom prst="hexagon">
          <a:avLst>
            <a:gd name="adj" fmla="val 28570"/>
            <a:gd name="vf" fmla="val 1154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Professional Development leads to…</a:t>
          </a:r>
        </a:p>
      </dsp:txBody>
      <dsp:txXfrm>
        <a:off x="6081311" y="2343975"/>
        <a:ext cx="1610186" cy="1437600"/>
      </dsp:txXfrm>
    </dsp:sp>
    <dsp:sp modelId="{036CD55C-3D9D-43DA-894D-E6361B8952F3}">
      <dsp:nvSpPr>
        <dsp:cNvPr id="0" name=""/>
        <dsp:cNvSpPr/>
      </dsp:nvSpPr>
      <dsp:spPr>
        <a:xfrm>
          <a:off x="7203394" y="936690"/>
          <a:ext cx="947756" cy="816617"/>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AC4487C-1D04-4760-80CA-0AF871F77828}">
      <dsp:nvSpPr>
        <dsp:cNvPr id="0" name=""/>
        <dsp:cNvSpPr/>
      </dsp:nvSpPr>
      <dsp:spPr>
        <a:xfrm>
          <a:off x="5861811" y="0"/>
          <a:ext cx="2058536" cy="1780875"/>
        </a:xfrm>
        <a:prstGeom prst="hexagon">
          <a:avLst>
            <a:gd name="adj" fmla="val 28570"/>
            <a:gd name="vf" fmla="val 1154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Increased Job Satisfaction</a:t>
          </a:r>
        </a:p>
      </dsp:txBody>
      <dsp:txXfrm>
        <a:off x="6202954" y="295129"/>
        <a:ext cx="1376250" cy="1190617"/>
      </dsp:txXfrm>
    </dsp:sp>
    <dsp:sp modelId="{B40B8939-6EF8-4FE0-89AA-A73C9DBBC978}">
      <dsp:nvSpPr>
        <dsp:cNvPr id="0" name=""/>
        <dsp:cNvSpPr/>
      </dsp:nvSpPr>
      <dsp:spPr>
        <a:xfrm>
          <a:off x="8309500" y="2463330"/>
          <a:ext cx="947756" cy="816617"/>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54DBFB4-860A-4FE3-A331-8D6203D467BA}">
      <dsp:nvSpPr>
        <dsp:cNvPr id="0" name=""/>
        <dsp:cNvSpPr/>
      </dsp:nvSpPr>
      <dsp:spPr>
        <a:xfrm>
          <a:off x="7749728" y="1095358"/>
          <a:ext cx="2058536" cy="1780875"/>
        </a:xfrm>
        <a:prstGeom prst="hexagon">
          <a:avLst>
            <a:gd name="adj" fmla="val 28570"/>
            <a:gd name="vf" fmla="val 115470"/>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Increased Employee Recruitment &amp; Retention</a:t>
          </a:r>
        </a:p>
      </dsp:txBody>
      <dsp:txXfrm>
        <a:off x="8090871" y="1390487"/>
        <a:ext cx="1376250" cy="1190617"/>
      </dsp:txXfrm>
    </dsp:sp>
    <dsp:sp modelId="{9F866765-F0B6-4F02-9169-AA4DF5C51977}">
      <dsp:nvSpPr>
        <dsp:cNvPr id="0" name=""/>
        <dsp:cNvSpPr/>
      </dsp:nvSpPr>
      <dsp:spPr>
        <a:xfrm>
          <a:off x="7541128" y="4186620"/>
          <a:ext cx="947756" cy="816617"/>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8855BF8-1ACB-4308-9B50-16CB953A555F}">
      <dsp:nvSpPr>
        <dsp:cNvPr id="0" name=""/>
        <dsp:cNvSpPr/>
      </dsp:nvSpPr>
      <dsp:spPr>
        <a:xfrm>
          <a:off x="7749728" y="3248704"/>
          <a:ext cx="2058536" cy="1780875"/>
        </a:xfrm>
        <a:prstGeom prst="hexagon">
          <a:avLst>
            <a:gd name="adj" fmla="val 28570"/>
            <a:gd name="vf" fmla="val 115470"/>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Increased Quality Rating</a:t>
          </a:r>
        </a:p>
      </dsp:txBody>
      <dsp:txXfrm>
        <a:off x="8090871" y="3543833"/>
        <a:ext cx="1376250" cy="1190617"/>
      </dsp:txXfrm>
    </dsp:sp>
    <dsp:sp modelId="{0ED2FE0C-9BD8-4A3F-BFCD-D1FBCF8A7110}">
      <dsp:nvSpPr>
        <dsp:cNvPr id="0" name=""/>
        <dsp:cNvSpPr/>
      </dsp:nvSpPr>
      <dsp:spPr>
        <a:xfrm>
          <a:off x="5635097" y="4365504"/>
          <a:ext cx="947756" cy="816617"/>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04B4DD2-DE0A-451F-B025-237121CE5793}">
      <dsp:nvSpPr>
        <dsp:cNvPr id="0" name=""/>
        <dsp:cNvSpPr/>
      </dsp:nvSpPr>
      <dsp:spPr>
        <a:xfrm>
          <a:off x="5861811" y="4345288"/>
          <a:ext cx="2058536" cy="1780875"/>
        </a:xfrm>
        <a:prstGeom prst="hexagon">
          <a:avLst>
            <a:gd name="adj" fmla="val 28570"/>
            <a:gd name="vf" fmla="val 115470"/>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Less missed days of work due to burn out</a:t>
          </a:r>
        </a:p>
      </dsp:txBody>
      <dsp:txXfrm>
        <a:off x="6202954" y="4640417"/>
        <a:ext cx="1376250" cy="1190617"/>
      </dsp:txXfrm>
    </dsp:sp>
    <dsp:sp modelId="{5995348D-E8AB-4DF3-B31F-6F14D8CECBC8}">
      <dsp:nvSpPr>
        <dsp:cNvPr id="0" name=""/>
        <dsp:cNvSpPr/>
      </dsp:nvSpPr>
      <dsp:spPr>
        <a:xfrm>
          <a:off x="4510878" y="2839477"/>
          <a:ext cx="947756" cy="816617"/>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5F1A0FC-E6EC-42AF-94D4-46E8D99851F3}">
      <dsp:nvSpPr>
        <dsp:cNvPr id="0" name=""/>
        <dsp:cNvSpPr/>
      </dsp:nvSpPr>
      <dsp:spPr>
        <a:xfrm>
          <a:off x="3965129" y="3249930"/>
          <a:ext cx="2058536" cy="1780875"/>
        </a:xfrm>
        <a:prstGeom prst="hexagon">
          <a:avLst>
            <a:gd name="adj" fmla="val 28570"/>
            <a:gd name="vf" fmla="val 115470"/>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Motivation in Staff to Learn and Perform</a:t>
          </a:r>
        </a:p>
      </dsp:txBody>
      <dsp:txXfrm>
        <a:off x="4306272" y="3545059"/>
        <a:ext cx="1376250" cy="1190617"/>
      </dsp:txXfrm>
    </dsp:sp>
    <dsp:sp modelId="{623F5C41-0348-4490-B3E1-A19A67840A46}">
      <dsp:nvSpPr>
        <dsp:cNvPr id="0" name=""/>
        <dsp:cNvSpPr/>
      </dsp:nvSpPr>
      <dsp:spPr>
        <a:xfrm>
          <a:off x="3965129" y="1092907"/>
          <a:ext cx="2058536" cy="1780875"/>
        </a:xfrm>
        <a:prstGeom prst="hexagon">
          <a:avLst>
            <a:gd name="adj" fmla="val 28570"/>
            <a:gd name="vf" fmla="val 11547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Increased communication between parents, directors &amp; staff</a:t>
          </a:r>
        </a:p>
      </dsp:txBody>
      <dsp:txXfrm>
        <a:off x="4306272" y="1388036"/>
        <a:ext cx="1376250" cy="1190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9C931-09E3-495D-9C44-3126AE650B88}">
      <dsp:nvSpPr>
        <dsp:cNvPr id="0" name=""/>
        <dsp:cNvSpPr/>
      </dsp:nvSpPr>
      <dsp:spPr>
        <a:xfrm>
          <a:off x="843" y="120434"/>
          <a:ext cx="5593555" cy="1488659"/>
        </a:xfrm>
        <a:prstGeom prst="chevron">
          <a:avLst/>
        </a:prstGeom>
        <a:gradFill rotWithShape="0">
          <a:gsLst>
            <a:gs pos="0">
              <a:schemeClr val="accent5">
                <a:alpha val="90000"/>
                <a:hueOff val="0"/>
                <a:satOff val="0"/>
                <a:lumOff val="0"/>
                <a:alphaOff val="0"/>
                <a:tint val="50000"/>
                <a:satMod val="300000"/>
              </a:schemeClr>
            </a:gs>
            <a:gs pos="35000">
              <a:schemeClr val="accent5">
                <a:alpha val="90000"/>
                <a:hueOff val="0"/>
                <a:satOff val="0"/>
                <a:lumOff val="0"/>
                <a:alphaOff val="0"/>
                <a:tint val="37000"/>
                <a:satMod val="300000"/>
              </a:schemeClr>
            </a:gs>
            <a:gs pos="100000">
              <a:schemeClr val="accent5">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Do NOT complete trainings prior to an </a:t>
          </a:r>
          <a:r>
            <a:rPr lang="en-US" sz="2500" b="1" i="1" kern="1200" dirty="0"/>
            <a:t>eligible</a:t>
          </a:r>
          <a:r>
            <a:rPr lang="en-US" sz="2500" kern="1200" dirty="0"/>
            <a:t> </a:t>
          </a:r>
          <a:r>
            <a:rPr lang="en-US" sz="2500" b="1" i="1" kern="1200" dirty="0"/>
            <a:t>determination </a:t>
          </a:r>
          <a:r>
            <a:rPr lang="en-US" sz="2500" kern="1200" dirty="0"/>
            <a:t>in KARES!</a:t>
          </a:r>
        </a:p>
      </dsp:txBody>
      <dsp:txXfrm>
        <a:off x="745173" y="120434"/>
        <a:ext cx="4104896" cy="1488659"/>
      </dsp:txXfrm>
    </dsp:sp>
    <dsp:sp modelId="{A9CC7C51-D0BD-4249-904B-146284F62320}">
      <dsp:nvSpPr>
        <dsp:cNvPr id="0" name=""/>
        <dsp:cNvSpPr/>
      </dsp:nvSpPr>
      <dsp:spPr>
        <a:xfrm>
          <a:off x="380847" y="1738088"/>
          <a:ext cx="4474844" cy="261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Trainings will count for completion, but staff will not receive clock hours for annual regulatory requirements.</a:t>
          </a:r>
        </a:p>
        <a:p>
          <a:pPr marL="228600" lvl="1" indent="-228600" algn="l" defTabSz="1111250">
            <a:lnSpc>
              <a:spcPct val="90000"/>
            </a:lnSpc>
            <a:spcBef>
              <a:spcPct val="0"/>
            </a:spcBef>
            <a:spcAft>
              <a:spcPct val="15000"/>
            </a:spcAft>
            <a:buChar char="•"/>
          </a:pPr>
          <a:r>
            <a:rPr lang="en-US" sz="2500" kern="1200" dirty="0"/>
            <a:t>As much as possible, avoid “brand new to child care” hires with a short second year (June).</a:t>
          </a:r>
        </a:p>
      </dsp:txBody>
      <dsp:txXfrm>
        <a:off x="380847" y="1738088"/>
        <a:ext cx="4474844" cy="2610351"/>
      </dsp:txXfrm>
    </dsp:sp>
    <dsp:sp modelId="{137809B0-E5E2-4A48-B42E-F9408C42C120}">
      <dsp:nvSpPr>
        <dsp:cNvPr id="0" name=""/>
        <dsp:cNvSpPr/>
      </dsp:nvSpPr>
      <dsp:spPr>
        <a:xfrm>
          <a:off x="5378399" y="120434"/>
          <a:ext cx="5593555" cy="1488659"/>
        </a:xfrm>
        <a:prstGeom prst="chevron">
          <a:avLst/>
        </a:prstGeom>
        <a:gradFill rotWithShape="0">
          <a:gsLst>
            <a:gs pos="0">
              <a:schemeClr val="accent5">
                <a:alpha val="90000"/>
                <a:hueOff val="0"/>
                <a:satOff val="0"/>
                <a:lumOff val="0"/>
                <a:alphaOff val="-40000"/>
                <a:tint val="50000"/>
                <a:satMod val="300000"/>
              </a:schemeClr>
            </a:gs>
            <a:gs pos="35000">
              <a:schemeClr val="accent5">
                <a:alpha val="90000"/>
                <a:hueOff val="0"/>
                <a:satOff val="0"/>
                <a:lumOff val="0"/>
                <a:alphaOff val="-40000"/>
                <a:tint val="37000"/>
                <a:satMod val="300000"/>
              </a:schemeClr>
            </a:gs>
            <a:gs pos="100000">
              <a:schemeClr val="accent5">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KARES and ECE-TRIS share reports for hire dates, determination dates, employment history, etc. </a:t>
          </a:r>
        </a:p>
      </dsp:txBody>
      <dsp:txXfrm>
        <a:off x="6122729" y="120434"/>
        <a:ext cx="4104896" cy="1488659"/>
      </dsp:txXfrm>
    </dsp:sp>
    <dsp:sp modelId="{7CB7C54F-B0A8-4777-9100-4C39FAFE7CAD}">
      <dsp:nvSpPr>
        <dsp:cNvPr id="0" name=""/>
        <dsp:cNvSpPr/>
      </dsp:nvSpPr>
      <dsp:spPr>
        <a:xfrm>
          <a:off x="5854120" y="1733363"/>
          <a:ext cx="4425979" cy="261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Personal data needs to be accurate ACROSS platforms! </a:t>
          </a:r>
        </a:p>
        <a:p>
          <a:pPr marL="228600" lvl="1" indent="-228600" algn="l" defTabSz="1111250">
            <a:lnSpc>
              <a:spcPct val="90000"/>
            </a:lnSpc>
            <a:spcBef>
              <a:spcPct val="0"/>
            </a:spcBef>
            <a:spcAft>
              <a:spcPct val="15000"/>
            </a:spcAft>
            <a:buChar char="•"/>
          </a:pPr>
          <a:r>
            <a:rPr lang="en-US" sz="2500" kern="1200" dirty="0"/>
            <a:t>Incorrect information in either can cause delays and inaccurate reporting.</a:t>
          </a:r>
        </a:p>
        <a:p>
          <a:pPr marL="228600" lvl="1" indent="-228600" algn="l" defTabSz="1111250">
            <a:lnSpc>
              <a:spcPct val="90000"/>
            </a:lnSpc>
            <a:spcBef>
              <a:spcPct val="0"/>
            </a:spcBef>
            <a:spcAft>
              <a:spcPct val="15000"/>
            </a:spcAft>
            <a:buChar char="•"/>
          </a:pPr>
          <a:r>
            <a:rPr lang="en-US" sz="2500" kern="1200" dirty="0"/>
            <a:t>Staff under age 18 cannot go in KARES.</a:t>
          </a:r>
        </a:p>
      </dsp:txBody>
      <dsp:txXfrm>
        <a:off x="5854120" y="1733363"/>
        <a:ext cx="4425979" cy="26103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5A1AD-65D9-4BD6-BF8A-E90B6135F272}"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855B5-A15C-4033-BB8D-4F884E5B6ABA}" type="slidenum">
              <a:rPr lang="en-US" smtClean="0"/>
              <a:t>‹#›</a:t>
            </a:fld>
            <a:endParaRPr lang="en-US"/>
          </a:p>
        </p:txBody>
      </p:sp>
    </p:spTree>
    <p:extLst>
      <p:ext uri="{BB962C8B-B14F-4D97-AF65-F5344CB8AC3E}">
        <p14:creationId xmlns:p14="http://schemas.microsoft.com/office/powerpoint/2010/main" val="413536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DCCPDSTAFF@ky.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94C31-D3CB-48EA-AE5D-3ABFD533EE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5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a really hard time right now with recruitment and retention of staff, and some days just keeping your doors open. DCC is aware and your concerns are valid.</a:t>
            </a:r>
          </a:p>
          <a:p>
            <a:endParaRPr lang="en-US" dirty="0"/>
          </a:p>
          <a:p>
            <a:r>
              <a:rPr lang="en-US" dirty="0"/>
              <a:t>While in some ways it seems counterintuitive to have staff out of the classroom for professional development, job satisfaction and employee retention go UP with solid professional development plans and opportunities in place. Professional Development is a skill builder, a confidence builder, and a morale builder. When teachers have professional development under their belt, they feel more prepared to handle stressful situations in the classroom. The have background knowledge to fall back and rely on.</a:t>
            </a:r>
          </a:p>
          <a:p>
            <a:endParaRPr lang="en-US" dirty="0"/>
          </a:p>
          <a:p>
            <a:r>
              <a:rPr lang="en-US" dirty="0"/>
              <a:t>Examine ways you, as a center, can support staff (or yourself) to reach those goals. Allow time out of the classrooms to attend a training. Schedule super Saturdays, or utilize federal holidays for paid training (with lunch!) for your staff once a year. Increase compensation when you can for teacher’s hourly wages, paid time off, etc. based on completed professional development goals, like obtaining a new credential. (For example, once a teacher obtains their CDA or above, incentivize them with an additional day of paid leave time, per year. Or, increase their hourly wage once they reach a certain PD goal, like a Bachelor’s degree. You can even give them a one-time accomplishment incentive, like a gift card or an afternoon off.)</a:t>
            </a:r>
          </a:p>
          <a:p>
            <a:endParaRPr lang="en-US" dirty="0"/>
          </a:p>
          <a:p>
            <a:r>
              <a:rPr lang="en-US" dirty="0"/>
              <a:t>Talk with your Professional Development Coach with Child Care Aware to learn about opportunities that DCC has for grants and scholarships! They are out there and ready to be used for staff who want to earn and learn more!</a:t>
            </a:r>
          </a:p>
        </p:txBody>
      </p:sp>
      <p:sp>
        <p:nvSpPr>
          <p:cNvPr id="4" name="Slide Number Placeholder 3"/>
          <p:cNvSpPr>
            <a:spLocks noGrp="1"/>
          </p:cNvSpPr>
          <p:nvPr>
            <p:ph type="sldNum" sz="quarter" idx="5"/>
          </p:nvPr>
        </p:nvSpPr>
        <p:spPr/>
        <p:txBody>
          <a:bodyPr/>
          <a:lstStyle/>
          <a:p>
            <a:fld id="{6BC855B5-A15C-4033-BB8D-4F884E5B6ABA}" type="slidenum">
              <a:rPr lang="en-US" smtClean="0"/>
              <a:t>10</a:t>
            </a:fld>
            <a:endParaRPr lang="en-US"/>
          </a:p>
        </p:txBody>
      </p:sp>
    </p:spTree>
    <p:extLst>
      <p:ext uri="{BB962C8B-B14F-4D97-AF65-F5344CB8AC3E}">
        <p14:creationId xmlns:p14="http://schemas.microsoft.com/office/powerpoint/2010/main" val="117840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Calculate Hours for New Staff&gt; https://ece.trc.eku.edu/ece/resources/files/128</a:t>
            </a:r>
          </a:p>
          <a:p>
            <a:r>
              <a:rPr lang="en-US" dirty="0"/>
              <a:t>Understanding Hire Dates on TRIS Records and Reports&gt; https://ece.trc.eku.edu/ece/resources/files/414</a:t>
            </a:r>
          </a:p>
          <a:p>
            <a:endParaRPr lang="en-US" dirty="0"/>
          </a:p>
          <a:p>
            <a:r>
              <a:rPr lang="en-US" dirty="0"/>
              <a:t>Under 18 Tip Sheet&gt; https://www.childcareawareky.org/wp-content/uploads/2022/01/Tip-Sheet-for-Hiring-Staff-Under-Age-18-9.2021-5.pdf</a:t>
            </a:r>
          </a:p>
        </p:txBody>
      </p:sp>
      <p:sp>
        <p:nvSpPr>
          <p:cNvPr id="4" name="Slide Number Placeholder 3"/>
          <p:cNvSpPr>
            <a:spLocks noGrp="1"/>
          </p:cNvSpPr>
          <p:nvPr>
            <p:ph type="sldNum" sz="quarter" idx="5"/>
          </p:nvPr>
        </p:nvSpPr>
        <p:spPr/>
        <p:txBody>
          <a:bodyPr/>
          <a:lstStyle/>
          <a:p>
            <a:fld id="{6BC855B5-A15C-4033-BB8D-4F884E5B6ABA}" type="slidenum">
              <a:rPr lang="en-US" smtClean="0"/>
              <a:t>11</a:t>
            </a:fld>
            <a:endParaRPr lang="en-US"/>
          </a:p>
        </p:txBody>
      </p:sp>
    </p:spTree>
    <p:extLst>
      <p:ext uri="{BB962C8B-B14F-4D97-AF65-F5344CB8AC3E}">
        <p14:creationId xmlns:p14="http://schemas.microsoft.com/office/powerpoint/2010/main" val="133631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94C31-D3CB-48EA-AE5D-3ABFD533EE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35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lot to cover today – but I will try to take time to hit on several points, and leave time for a few questions.</a:t>
            </a:r>
          </a:p>
          <a:p>
            <a:endParaRPr lang="en-US" dirty="0"/>
          </a:p>
          <a:p>
            <a:r>
              <a:rPr lang="en-US" dirty="0"/>
              <a:t>We will be covering the following topics today – generally – and I will leave lots of resources for you as well.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Note – I will not be able to answer a lot of individualized questions that require researching a particular circumstance, however I encourage you to e-mail us at </a:t>
            </a:r>
            <a:r>
              <a:rPr lang="en-US" sz="1800" u="sng" dirty="0">
                <a:solidFill>
                  <a:srgbClr val="0563C1"/>
                </a:solidFill>
                <a:effectLst/>
                <a:latin typeface="Calibri" panose="020F0502020204030204" pitchFamily="34" charset="0"/>
                <a:ea typeface="Times New Roman" panose="02020603050405020304" pitchFamily="18" charset="0"/>
                <a:hlinkClick r:id="rId3"/>
              </a:rPr>
              <a:t>DCCPDSTAFF@ky.gov</a:t>
            </a:r>
            <a:r>
              <a:rPr lang="en-US" sz="1800" dirty="0">
                <a:effectLst/>
                <a:latin typeface="Calibri" panose="020F0502020204030204" pitchFamily="34" charset="0"/>
                <a:ea typeface="Times New Roman" panose="02020603050405020304" pitchFamily="18" charset="0"/>
              </a:rPr>
              <a:t> so that we can assist. You can also contact TRIS.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 biggest thing to remember is that training dates and hire dates follow the employee – not just your center or home! We will discuss that in the upcoming content.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BC855B5-A15C-4033-BB8D-4F884E5B6ABA}" type="slidenum">
              <a:rPr lang="en-US" smtClean="0"/>
              <a:t>2</a:t>
            </a:fld>
            <a:endParaRPr lang="en-US"/>
          </a:p>
        </p:txBody>
      </p:sp>
    </p:spTree>
    <p:extLst>
      <p:ext uri="{BB962C8B-B14F-4D97-AF65-F5344CB8AC3E}">
        <p14:creationId xmlns:p14="http://schemas.microsoft.com/office/powerpoint/2010/main" val="19108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off – EVERYONE has to take PAHT. Within the first year of employment, and then every 5 years after that. The only difference is that certified providers can take that in their second year, along with additional trainings to total the 9 hours and along the training hours guidelines. But, it would need to completed in that second training hour year. Best practice is to complete the training right around Orientation time. It’s a critical, life-saving training.</a:t>
            </a:r>
          </a:p>
          <a:p>
            <a:endParaRPr lang="en-US" dirty="0"/>
          </a:p>
          <a:p>
            <a:r>
              <a:rPr lang="en-US" dirty="0"/>
              <a:t>Orientation HAS TO BE TAKEN by everyone in a Licensed center or a certified home. It is 6 hours. It must be taken within 90 days of a new staff being employed. If they are BRAND NEW to child care, this is a must. If they are coming from another center and have already taken it, that follows them. Be sure to check their Training Record for completion. The new version of Orientation includes a CPR and First Aid </a:t>
            </a:r>
            <a:r>
              <a:rPr lang="en-US" i="1" dirty="0"/>
              <a:t>TRAINING</a:t>
            </a:r>
            <a:r>
              <a:rPr lang="en-US" dirty="0"/>
              <a:t> component. It is not a certification, but fulfills the federal requirement to have training on the topic. </a:t>
            </a:r>
          </a:p>
          <a:p>
            <a:endParaRPr lang="en-US" dirty="0"/>
          </a:p>
          <a:p>
            <a:r>
              <a:rPr lang="en-US" dirty="0"/>
              <a:t>*CCAP Billing Training – Has to be taken by the registered provider, the owner of a certified home, and the licensee or director in a center. It does not need to be taken by all staff in the center – only the people who are the point of contact and completing the DCC-94E (this may include admins and assistant directors as well)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**CPR and First Aid Certification versus training – applicants for certified family homes and registered providers must have a valid/active CERTIFICATION – which means they have obtained skills testing and received a certification card from an approved agency (found on ECE-TRIS listing). All other employees and staff can have “training”. This is included in Orientation, OR they can take the free online module on ECE-TRIS to get the non-certified training hours. If you have an expired certification, this also fulfills the requirement.</a:t>
            </a:r>
          </a:p>
          <a:p>
            <a:r>
              <a:rPr lang="en-US" dirty="0"/>
              <a:t>This is a federal compliance issue. Licensed centers must have at least one certified CPR/FA person per age group (child/adult AND/OR Infant/Child/Pediatric) on site at all times.</a:t>
            </a:r>
          </a:p>
          <a:p>
            <a:r>
              <a:rPr lang="en-US" dirty="0"/>
              <a:t>Jessica Abner (Jessica.Abner@ky.gov) is going to share her e-mail address and also a listing of agencies that were approved for funding for CPR and First Aid Certifications if you need contacts to fulfil this for your staff.</a:t>
            </a:r>
          </a:p>
          <a:p>
            <a:endParaRPr lang="en-US" dirty="0"/>
          </a:p>
          <a:p>
            <a:r>
              <a:rPr lang="en-US" dirty="0"/>
              <a:t>Registered providers regulation is currently undergoing changes; this diagram reflects the </a:t>
            </a:r>
            <a:r>
              <a:rPr lang="en-US" b="1" dirty="0"/>
              <a:t>proposed</a:t>
            </a:r>
            <a:r>
              <a:rPr lang="en-US" dirty="0"/>
              <a:t> changes. Before the changes take effect, registered have to take 3 hours annually, and also Orientation within 90 days.</a:t>
            </a:r>
          </a:p>
          <a:p>
            <a:endParaRPr lang="en-US" dirty="0"/>
          </a:p>
          <a:p>
            <a:r>
              <a:rPr lang="en-US" dirty="0"/>
              <a:t>Additional hours can be obtained by trainings, conferences, online webinars, etc. You can find trainings that are already approved on the Calendar in ECE-TRIS, or you can find a training on your own to submit for approval. </a:t>
            </a:r>
          </a:p>
          <a:p>
            <a:endParaRPr lang="en-US" dirty="0"/>
          </a:p>
          <a:p>
            <a:r>
              <a:rPr lang="en-US" dirty="0"/>
              <a:t>Certified Family Child Care and Registered Providers have specialized technical assistance through the Family Child Care Network: https://www.fccnky.com/. Please reach out to them via their website, and the “Contact” tab if you have questions, concerns or need additional information about your business. They are a wealth of information and have specialist state-wide.</a:t>
            </a:r>
          </a:p>
        </p:txBody>
      </p:sp>
      <p:sp>
        <p:nvSpPr>
          <p:cNvPr id="4" name="Slide Number Placeholder 3"/>
          <p:cNvSpPr>
            <a:spLocks noGrp="1"/>
          </p:cNvSpPr>
          <p:nvPr>
            <p:ph type="sldNum" sz="quarter" idx="5"/>
          </p:nvPr>
        </p:nvSpPr>
        <p:spPr/>
        <p:txBody>
          <a:bodyPr/>
          <a:lstStyle/>
          <a:p>
            <a:fld id="{6BC855B5-A15C-4033-BB8D-4F884E5B6ABA}" type="slidenum">
              <a:rPr lang="en-US" smtClean="0"/>
              <a:t>3</a:t>
            </a:fld>
            <a:endParaRPr lang="en-US"/>
          </a:p>
        </p:txBody>
      </p:sp>
    </p:spTree>
    <p:extLst>
      <p:ext uri="{BB962C8B-B14F-4D97-AF65-F5344CB8AC3E}">
        <p14:creationId xmlns:p14="http://schemas.microsoft.com/office/powerpoint/2010/main" val="250300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approved training? For a training to meet clock hour training requirements for licensed, certified, and registered Early Care and Education providers, Kentucky All STARS, the Commonwealth Child Care Credential, and the Kentucky Early Care and Education Trainer’s Credential it must be; </a:t>
            </a:r>
          </a:p>
          <a:p>
            <a:r>
              <a:rPr lang="en-US" dirty="0"/>
              <a:t>• Conducted by a Kentucky Early Care and Education Credentialed Trainer, </a:t>
            </a:r>
          </a:p>
          <a:p>
            <a:r>
              <a:rPr lang="en-US" dirty="0"/>
              <a:t>• Pre-approved by DCC at least 30 days prior to the training.</a:t>
            </a:r>
          </a:p>
          <a:p>
            <a:r>
              <a:rPr lang="en-US" dirty="0"/>
              <a:t>You can find previously approved trainings, OR you can submit your own trainings to be approved – which we will discuss further.</a:t>
            </a:r>
          </a:p>
          <a:p>
            <a:endParaRPr lang="en-US" dirty="0"/>
          </a:p>
          <a:p>
            <a:r>
              <a:rPr lang="en-US" dirty="0"/>
              <a:t>CALENDAR/APPROVED TRAININGS: This calendar on ECE-TRIS will display trainings that have been posted by Credentialed trainers or training agencies. You can search by delivery method (like face to face, webinar, independent study, etc.) Use multiple fields to search availability by subject area, format, etc. On the top of the calendar page there is also a link to DCC Approved CPR and First Organizations and Free Online Trainings Available on ECE-TRIS.</a:t>
            </a:r>
          </a:p>
          <a:p>
            <a:endParaRPr lang="en-US" dirty="0"/>
          </a:p>
          <a:p>
            <a:r>
              <a:rPr lang="en-US" dirty="0"/>
              <a:t>TRAINER SEARCH: use </a:t>
            </a:r>
            <a:r>
              <a:rPr lang="en-US"/>
              <a:t>this feature on ECE-TRIS </a:t>
            </a:r>
            <a:r>
              <a:rPr lang="en-US" dirty="0"/>
              <a:t>to look for trainers who you can contact to schedule trainings. This allows you to search for Orientation, PAHT, and other content areas.</a:t>
            </a:r>
          </a:p>
          <a:p>
            <a:endParaRPr lang="en-US" dirty="0"/>
          </a:p>
          <a:p>
            <a:r>
              <a:rPr lang="en-US" dirty="0"/>
              <a:t>We are going to take a quick look at what each of those look like when you navigate to them on the following slides.</a:t>
            </a:r>
          </a:p>
          <a:p>
            <a:endParaRPr lang="en-US" dirty="0"/>
          </a:p>
          <a:p>
            <a:r>
              <a:rPr lang="en-US" dirty="0"/>
              <a:t>***LINK TO TIP SHEET: https://ece.trc.eku.edu/ece/resources/files/247 ***</a:t>
            </a:r>
          </a:p>
        </p:txBody>
      </p:sp>
      <p:sp>
        <p:nvSpPr>
          <p:cNvPr id="4" name="Slide Number Placeholder 3"/>
          <p:cNvSpPr>
            <a:spLocks noGrp="1"/>
          </p:cNvSpPr>
          <p:nvPr>
            <p:ph type="sldNum" sz="quarter" idx="5"/>
          </p:nvPr>
        </p:nvSpPr>
        <p:spPr/>
        <p:txBody>
          <a:bodyPr/>
          <a:lstStyle/>
          <a:p>
            <a:fld id="{6BC855B5-A15C-4033-BB8D-4F884E5B6ABA}" type="slidenum">
              <a:rPr lang="en-US" smtClean="0"/>
              <a:t>4</a:t>
            </a:fld>
            <a:endParaRPr lang="en-US"/>
          </a:p>
        </p:txBody>
      </p:sp>
    </p:spTree>
    <p:extLst>
      <p:ext uri="{BB962C8B-B14F-4D97-AF65-F5344CB8AC3E}">
        <p14:creationId xmlns:p14="http://schemas.microsoft.com/office/powerpoint/2010/main" val="275118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the Calendar and Trainer Search options?</a:t>
            </a:r>
          </a:p>
          <a:p>
            <a:endParaRPr lang="en-US" dirty="0"/>
          </a:p>
          <a:p>
            <a:r>
              <a:rPr lang="en-US" dirty="0"/>
              <a:t>When you log in to ECE-TRIS, on the top green tool bar, there are tabs labeled “Calendar/Approved Trainings” and “Trainer Search”.</a:t>
            </a:r>
          </a:p>
          <a:p>
            <a:endParaRPr lang="en-US" dirty="0"/>
          </a:p>
          <a:p>
            <a:r>
              <a:rPr lang="en-US" dirty="0"/>
              <a:t>Under Calendar/Approved Trainings – you will see the screen that is pictured. </a:t>
            </a:r>
          </a:p>
          <a:p>
            <a:endParaRPr lang="en-US" dirty="0"/>
          </a:p>
          <a:p>
            <a:r>
              <a:rPr lang="en-US" dirty="0"/>
              <a:t>This is also where you can access the listing of free trainings, Pediatric Abusive Head Trauma, and the non-certified CPR/First Aid training. You’ll also see the list of Approved First Aid and CPR Courses; this beings up a PDF of approved CERTIFICATION agencies and options for certifications. </a:t>
            </a:r>
          </a:p>
          <a:p>
            <a:endParaRPr lang="en-US" dirty="0"/>
          </a:p>
          <a:p>
            <a:r>
              <a:rPr lang="en-US" dirty="0"/>
              <a:t>There are so many options and filters as you scroll down to locate trainings that fit your needs. Less is more when searching for trainings!</a:t>
            </a:r>
          </a:p>
          <a:p>
            <a:endParaRPr lang="en-US" dirty="0"/>
          </a:p>
          <a:p>
            <a:r>
              <a:rPr lang="en-US" dirty="0"/>
              <a:t>-Once you find a training you’d like to take – be sure to check the title! Make sure the title that is approved matches the exact title of the course you will be taking, and that the hours also match.</a:t>
            </a:r>
          </a:p>
          <a:p>
            <a:r>
              <a:rPr lang="en-US" dirty="0"/>
              <a:t>-Pay attention to the training date range. This will indicate when you need to have credit completed by (this may be pre-dated, or post-dated)</a:t>
            </a:r>
          </a:p>
          <a:p>
            <a:r>
              <a:rPr lang="en-US" dirty="0"/>
              <a:t>-The calendar results will also display a credit process for how credit will be issued in TRIS. In some cases, you MUST self-report. There may also be a date range that you can expect the agency to report to ECE-TRIS. This is important to pay attention to, if you’d like for the credit to display on your training record. In most cases, if your credit is not displaying on your record, you need to contact the AGENCY/COMPANY that did the training,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cannot take the same online courses (including Orientation) within a 5 year timeframe to count for licensing clock hours/credit. This is for any asynchronous training (meaning there is no “live” component). The only exception is if it’s part of a disciplinary action submitted by a state agency or the employer.</a:t>
            </a:r>
          </a:p>
          <a:p>
            <a:endParaRPr lang="en-US" dirty="0"/>
          </a:p>
        </p:txBody>
      </p:sp>
      <p:sp>
        <p:nvSpPr>
          <p:cNvPr id="4" name="Slide Number Placeholder 3"/>
          <p:cNvSpPr>
            <a:spLocks noGrp="1"/>
          </p:cNvSpPr>
          <p:nvPr>
            <p:ph type="sldNum" sz="quarter" idx="5"/>
          </p:nvPr>
        </p:nvSpPr>
        <p:spPr/>
        <p:txBody>
          <a:bodyPr/>
          <a:lstStyle/>
          <a:p>
            <a:fld id="{6BC855B5-A15C-4033-BB8D-4F884E5B6ABA}" type="slidenum">
              <a:rPr lang="en-US" smtClean="0"/>
              <a:t>5</a:t>
            </a:fld>
            <a:endParaRPr lang="en-US"/>
          </a:p>
        </p:txBody>
      </p:sp>
    </p:spTree>
    <p:extLst>
      <p:ext uri="{BB962C8B-B14F-4D97-AF65-F5344CB8AC3E}">
        <p14:creationId xmlns:p14="http://schemas.microsoft.com/office/powerpoint/2010/main" val="338136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Trainer Search, you will see options to search by trainer types, region, etc. </a:t>
            </a:r>
          </a:p>
          <a:p>
            <a:endParaRPr lang="en-US" dirty="0"/>
          </a:p>
        </p:txBody>
      </p:sp>
      <p:sp>
        <p:nvSpPr>
          <p:cNvPr id="4" name="Slide Number Placeholder 3"/>
          <p:cNvSpPr>
            <a:spLocks noGrp="1"/>
          </p:cNvSpPr>
          <p:nvPr>
            <p:ph type="sldNum" sz="quarter" idx="5"/>
          </p:nvPr>
        </p:nvSpPr>
        <p:spPr/>
        <p:txBody>
          <a:bodyPr/>
          <a:lstStyle/>
          <a:p>
            <a:fld id="{6BC855B5-A15C-4033-BB8D-4F884E5B6ABA}" type="slidenum">
              <a:rPr lang="en-US" smtClean="0"/>
              <a:t>6</a:t>
            </a:fld>
            <a:endParaRPr lang="en-US"/>
          </a:p>
        </p:txBody>
      </p:sp>
    </p:spTree>
    <p:extLst>
      <p:ext uri="{BB962C8B-B14F-4D97-AF65-F5344CB8AC3E}">
        <p14:creationId xmlns:p14="http://schemas.microsoft.com/office/powerpoint/2010/main" val="15017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events/sessions must be approved AT LEAST 30 days prior to the event.</a:t>
            </a:r>
          </a:p>
          <a:p>
            <a:endParaRPr lang="en-US" dirty="0"/>
          </a:p>
          <a:p>
            <a:r>
              <a:rPr lang="en-US" dirty="0"/>
              <a:t>For additional questions or support, contact ECE-TRIS directly. They may also contact you if additional information is needed to complete the request.</a:t>
            </a:r>
          </a:p>
          <a:p>
            <a:endParaRPr lang="en-US" dirty="0"/>
          </a:p>
          <a:p>
            <a:r>
              <a:rPr lang="en-US" dirty="0"/>
              <a:t>*** LINK TO TRIS RESOURCE: https://ece.trc.eku.edu/ece/resources/files/301 ***</a:t>
            </a:r>
          </a:p>
        </p:txBody>
      </p:sp>
      <p:sp>
        <p:nvSpPr>
          <p:cNvPr id="4" name="Slide Number Placeholder 3"/>
          <p:cNvSpPr>
            <a:spLocks noGrp="1"/>
          </p:cNvSpPr>
          <p:nvPr>
            <p:ph type="sldNum" sz="quarter" idx="5"/>
          </p:nvPr>
        </p:nvSpPr>
        <p:spPr/>
        <p:txBody>
          <a:bodyPr/>
          <a:lstStyle/>
          <a:p>
            <a:fld id="{6BC855B5-A15C-4033-BB8D-4F884E5B6ABA}" type="slidenum">
              <a:rPr lang="en-US" smtClean="0"/>
              <a:t>7</a:t>
            </a:fld>
            <a:endParaRPr lang="en-US"/>
          </a:p>
        </p:txBody>
      </p:sp>
    </p:spTree>
    <p:extLst>
      <p:ext uri="{BB962C8B-B14F-4D97-AF65-F5344CB8AC3E}">
        <p14:creationId xmlns:p14="http://schemas.microsoft.com/office/powerpoint/2010/main" val="4151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reach out to your Child Care Aware Professional development Coach &gt; https://www.childcareawareky.org/support/professional-development/</a:t>
            </a:r>
          </a:p>
          <a:p>
            <a:endParaRPr lang="en-US" dirty="0"/>
          </a:p>
          <a:p>
            <a:r>
              <a:rPr lang="en-US" dirty="0"/>
              <a:t>NOTE: Please, please make sure that providers are recording their degrees, credentials (like CDA’s) and certificates in ECE-TRIS! This is the only way to ensure future funding for grant and scholarships; this is the way we ensure we can continue this.</a:t>
            </a:r>
          </a:p>
        </p:txBody>
      </p:sp>
      <p:sp>
        <p:nvSpPr>
          <p:cNvPr id="4" name="Slide Number Placeholder 3"/>
          <p:cNvSpPr>
            <a:spLocks noGrp="1"/>
          </p:cNvSpPr>
          <p:nvPr>
            <p:ph type="sldNum" sz="quarter" idx="5"/>
          </p:nvPr>
        </p:nvSpPr>
        <p:spPr/>
        <p:txBody>
          <a:bodyPr/>
          <a:lstStyle/>
          <a:p>
            <a:fld id="{6BC855B5-A15C-4033-BB8D-4F884E5B6ABA}" type="slidenum">
              <a:rPr lang="en-US" smtClean="0"/>
              <a:t>8</a:t>
            </a:fld>
            <a:endParaRPr lang="en-US"/>
          </a:p>
        </p:txBody>
      </p:sp>
    </p:spTree>
    <p:extLst>
      <p:ext uri="{BB962C8B-B14F-4D97-AF65-F5344CB8AC3E}">
        <p14:creationId xmlns:p14="http://schemas.microsoft.com/office/powerpoint/2010/main" val="74764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Director’s/Admin roles and requirements:</a:t>
            </a:r>
          </a:p>
          <a:p>
            <a:endParaRPr lang="en-US" dirty="0"/>
          </a:p>
          <a:p>
            <a:r>
              <a:rPr lang="en-US" dirty="0"/>
              <a:t>Required per regulation (licensure regulation: 2:090) to have a “written annual plan for child care staff professional development”</a:t>
            </a:r>
          </a:p>
          <a:p>
            <a:r>
              <a:rPr lang="en-US" dirty="0"/>
              <a:t>Having this plan will also assist with the regulatory requirement to have an annual written performance evaluation (2:090 Section 10 (J))</a:t>
            </a:r>
          </a:p>
          <a:p>
            <a:endParaRPr lang="en-US" dirty="0"/>
          </a:p>
          <a:p>
            <a:r>
              <a:rPr lang="en-US" dirty="0"/>
              <a:t>Where to locate a sample Professional Development Plan: Child Care Aware of Kentucky &gt; Tips and Tools &gt; Health &amp; Safety &gt; Staffing &gt; Annual Professional Development Plan  https://www.childcareawareky.org/wp-content/uploads/2022/07/Revised-PD-Plan-full_2022.pdf </a:t>
            </a:r>
          </a:p>
        </p:txBody>
      </p:sp>
      <p:sp>
        <p:nvSpPr>
          <p:cNvPr id="4" name="Slide Number Placeholder 3"/>
          <p:cNvSpPr>
            <a:spLocks noGrp="1"/>
          </p:cNvSpPr>
          <p:nvPr>
            <p:ph type="sldNum" sz="quarter" idx="5"/>
          </p:nvPr>
        </p:nvSpPr>
        <p:spPr/>
        <p:txBody>
          <a:bodyPr/>
          <a:lstStyle/>
          <a:p>
            <a:fld id="{6BC855B5-A15C-4033-BB8D-4F884E5B6ABA}" type="slidenum">
              <a:rPr lang="en-US" smtClean="0"/>
              <a:t>9</a:t>
            </a:fld>
            <a:endParaRPr lang="en-US"/>
          </a:p>
        </p:txBody>
      </p:sp>
    </p:spTree>
    <p:extLst>
      <p:ext uri="{BB962C8B-B14F-4D97-AF65-F5344CB8AC3E}">
        <p14:creationId xmlns:p14="http://schemas.microsoft.com/office/powerpoint/2010/main" val="390402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chemeClr val="bg1"/>
                </a:solidFill>
              </a:defRPr>
            </a:lvl1pPr>
          </a:lstStyle>
          <a:p>
            <a:fld id="{E56CCA5C-3046-41DA-94B2-B92EA015FCD0}" type="slidenum">
              <a:rPr lang="en-US" smtClean="0"/>
              <a:t>‹#›</a:t>
            </a:fld>
            <a:endParaRPr lang="en-US" dirty="0"/>
          </a:p>
        </p:txBody>
      </p:sp>
    </p:spTree>
    <p:extLst>
      <p:ext uri="{BB962C8B-B14F-4D97-AF65-F5344CB8AC3E}">
        <p14:creationId xmlns:p14="http://schemas.microsoft.com/office/powerpoint/2010/main" val="409662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127258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406890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144598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221754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87378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40255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392472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353797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227737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54170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C7961D4-D4E2-401A-B38A-8C55082CDD9F}" type="datetimeFigureOut">
              <a:rPr lang="en-US" smtClean="0"/>
              <a:t>8/8/2023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56CCA5C-3046-41DA-94B2-B92EA015FCD0}" type="slidenum">
              <a:rPr lang="en-US" smtClean="0"/>
              <a:t>‹#›</a:t>
            </a:fld>
            <a:endParaRPr lang="en-US" dirty="0"/>
          </a:p>
        </p:txBody>
      </p:sp>
    </p:spTree>
    <p:extLst>
      <p:ext uri="{BB962C8B-B14F-4D97-AF65-F5344CB8AC3E}">
        <p14:creationId xmlns:p14="http://schemas.microsoft.com/office/powerpoint/2010/main" val="9544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048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6248400"/>
            <a:ext cx="12192000" cy="6096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69601" y="5867400"/>
            <a:ext cx="1071081" cy="761326"/>
          </a:xfrm>
          <a:prstGeom prst="rect">
            <a:avLst/>
          </a:prstGeom>
        </p:spPr>
      </p:pic>
    </p:spTree>
    <p:extLst>
      <p:ext uri="{BB962C8B-B14F-4D97-AF65-F5344CB8AC3E}">
        <p14:creationId xmlns:p14="http://schemas.microsoft.com/office/powerpoint/2010/main" val="418047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ece.trc.eku.edu/ece/resources/files/128" TargetMode="External"/><Relationship Id="rId3" Type="http://schemas.openxmlformats.org/officeDocument/2006/relationships/notesSlide" Target="../notesSlides/notesSlide12.xml"/><Relationship Id="rId7" Type="http://schemas.openxmlformats.org/officeDocument/2006/relationships/hyperlink" Target="https://www.childcareawareky.org/wp-content/uploads/2022/07/Revised-PD-Plan-full_2022.pdf"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www.childcareawareky.org/support/professional-development/" TargetMode="External"/><Relationship Id="rId11" Type="http://schemas.openxmlformats.org/officeDocument/2006/relationships/hyperlink" Target="https://apps.legislature.ky.gov/law/kar/titles/922/002/" TargetMode="External"/><Relationship Id="rId5" Type="http://schemas.openxmlformats.org/officeDocument/2006/relationships/hyperlink" Target="https://ece.trc.eku.edu/ece/resources/files/301" TargetMode="External"/><Relationship Id="rId10" Type="http://schemas.openxmlformats.org/officeDocument/2006/relationships/hyperlink" Target="https://www.childcareawareky.org/wp-content/uploads/2022/01/Tip-Sheet-for-Hiring-Staff-Under-Age-18-9.2021-5.pdf" TargetMode="External"/><Relationship Id="rId4" Type="http://schemas.openxmlformats.org/officeDocument/2006/relationships/hyperlink" Target="https://ece.trc.eku.edu/ece/resources/files/247" TargetMode="External"/><Relationship Id="rId9" Type="http://schemas.openxmlformats.org/officeDocument/2006/relationships/hyperlink" Target="https://ece.trc.eku.edu/ece/resources/files/41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DCCPDStaff@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71161" y="854150"/>
            <a:ext cx="2249673" cy="1945431"/>
          </a:xfrm>
        </p:spPr>
      </p:pic>
      <p:sp>
        <p:nvSpPr>
          <p:cNvPr id="5" name="TextBox 4"/>
          <p:cNvSpPr txBox="1"/>
          <p:nvPr/>
        </p:nvSpPr>
        <p:spPr>
          <a:xfrm>
            <a:off x="1141228" y="3473645"/>
            <a:ext cx="99095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effectLst>
                  <a:outerShdw blurRad="60007" dist="310007" dir="7680000" sy="30000" kx="1300200" algn="ctr" rotWithShape="0">
                    <a:schemeClr val="accent4">
                      <a:lumMod val="60000"/>
                      <a:lumOff val="40000"/>
                      <a:alpha val="32000"/>
                    </a:schemeClr>
                  </a:outerShdw>
                </a:effectLst>
                <a:latin typeface="Calibri"/>
              </a:rPr>
              <a:t>Division of Child Care Town Hall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effectLst>
                  <a:outerShdw blurRad="60007" dist="310007" dir="7680000" sy="30000" kx="1300200" algn="ctr" rotWithShape="0">
                    <a:schemeClr val="accent4">
                      <a:lumMod val="60000"/>
                      <a:lumOff val="40000"/>
                      <a:alpha val="32000"/>
                    </a:schemeClr>
                  </a:outerShdw>
                </a:effectLst>
                <a:latin typeface="Calibri"/>
              </a:rPr>
              <a:t>Professional Development and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effectLst>
                  <a:outerShdw blurRad="60007" dist="310007" dir="7680000" sy="30000" kx="1300200" algn="ctr" rotWithShape="0">
                    <a:schemeClr val="accent4">
                      <a:lumMod val="60000"/>
                      <a:lumOff val="40000"/>
                      <a:alpha val="32000"/>
                    </a:schemeClr>
                  </a:outerShdw>
                </a:effectLst>
                <a:latin typeface="Calibri"/>
              </a:rPr>
              <a:t>August 8</a:t>
            </a:r>
            <a:r>
              <a:rPr lang="en-US" sz="3200" b="1" baseline="30000" dirty="0">
                <a:effectLst>
                  <a:outerShdw blurRad="60007" dist="310007" dir="7680000" sy="30000" kx="1300200" algn="ctr" rotWithShape="0">
                    <a:schemeClr val="accent4">
                      <a:lumMod val="60000"/>
                      <a:lumOff val="40000"/>
                      <a:alpha val="32000"/>
                    </a:schemeClr>
                  </a:outerShdw>
                </a:effectLst>
                <a:latin typeface="Calibri"/>
              </a:rPr>
              <a:t>th</a:t>
            </a:r>
            <a:r>
              <a:rPr lang="en-US" sz="3200" b="1" dirty="0">
                <a:effectLst>
                  <a:outerShdw blurRad="60007" dist="310007" dir="7680000" sy="30000" kx="1300200" algn="ctr" rotWithShape="0">
                    <a:schemeClr val="accent4">
                      <a:lumMod val="60000"/>
                      <a:lumOff val="40000"/>
                      <a:alpha val="32000"/>
                    </a:schemeClr>
                  </a:outerShdw>
                </a:effectLst>
                <a:latin typeface="Calibri"/>
              </a:rPr>
              <a:t>, 2023</a:t>
            </a:r>
          </a:p>
        </p:txBody>
      </p:sp>
    </p:spTree>
    <p:extLst>
      <p:ext uri="{BB962C8B-B14F-4D97-AF65-F5344CB8AC3E}">
        <p14:creationId xmlns:p14="http://schemas.microsoft.com/office/powerpoint/2010/main" val="62645559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5F570D52-545E-DC7A-54D5-FC9C7DFF53E0}"/>
              </a:ext>
            </a:extLst>
          </p:cNvPr>
          <p:cNvSpPr/>
          <p:nvPr/>
        </p:nvSpPr>
        <p:spPr>
          <a:xfrm>
            <a:off x="3087697" y="1429398"/>
            <a:ext cx="947756" cy="816617"/>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3" name="Content Placeholder 2">
            <a:extLst>
              <a:ext uri="{FF2B5EF4-FFF2-40B4-BE49-F238E27FC236}">
                <a16:creationId xmlns:a16="http://schemas.microsoft.com/office/drawing/2014/main" id="{39DF455F-E071-84E9-470C-AF6575B5A8EE}"/>
              </a:ext>
            </a:extLst>
          </p:cNvPr>
          <p:cNvGraphicFramePr>
            <a:graphicFrameLocks noGrp="1"/>
          </p:cNvGraphicFramePr>
          <p:nvPr>
            <p:ph idx="1"/>
            <p:extLst>
              <p:ext uri="{D42A27DB-BD31-4B8C-83A1-F6EECF244321}">
                <p14:modId xmlns:p14="http://schemas.microsoft.com/office/powerpoint/2010/main" val="1876980492"/>
              </p:ext>
            </p:extLst>
          </p:nvPr>
        </p:nvGraphicFramePr>
        <p:xfrm>
          <a:off x="-2218704" y="274635"/>
          <a:ext cx="13773394"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794170" y="2363190"/>
            <a:ext cx="4211783" cy="2131620"/>
          </a:xfrm>
        </p:spPr>
        <p:txBody>
          <a:bodyPr/>
          <a:lstStyle/>
          <a:p>
            <a:r>
              <a:rPr lang="en-US" dirty="0"/>
              <a:t>Supporting Staff</a:t>
            </a:r>
          </a:p>
        </p:txBody>
      </p:sp>
    </p:spTree>
    <p:extLst>
      <p:ext uri="{BB962C8B-B14F-4D97-AF65-F5344CB8AC3E}">
        <p14:creationId xmlns:p14="http://schemas.microsoft.com/office/powerpoint/2010/main" val="329134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Reminders about Training and Hire Dates</a:t>
            </a:r>
          </a:p>
        </p:txBody>
      </p:sp>
      <p:graphicFrame>
        <p:nvGraphicFramePr>
          <p:cNvPr id="4" name="Content Placeholder 3">
            <a:extLst>
              <a:ext uri="{FF2B5EF4-FFF2-40B4-BE49-F238E27FC236}">
                <a16:creationId xmlns:a16="http://schemas.microsoft.com/office/drawing/2014/main" id="{9A65D6AC-74FE-C24D-FB8A-A5922BFEF869}"/>
              </a:ext>
            </a:extLst>
          </p:cNvPr>
          <p:cNvGraphicFramePr>
            <a:graphicFrameLocks noGrp="1"/>
          </p:cNvGraphicFramePr>
          <p:nvPr>
            <p:ph idx="1"/>
            <p:extLst>
              <p:ext uri="{D42A27DB-BD31-4B8C-83A1-F6EECF244321}">
                <p14:modId xmlns:p14="http://schemas.microsoft.com/office/powerpoint/2010/main" val="3956350009"/>
              </p:ext>
            </p:extLst>
          </p:nvPr>
        </p:nvGraphicFramePr>
        <p:xfrm>
          <a:off x="609599" y="1600201"/>
          <a:ext cx="1097279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23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599BA-7F44-BC47-D28B-C7D15C0A8170}"/>
              </a:ext>
            </a:extLst>
          </p:cNvPr>
          <p:cNvSpPr>
            <a:spLocks noGrp="1"/>
          </p:cNvSpPr>
          <p:nvPr>
            <p:ph idx="1"/>
          </p:nvPr>
        </p:nvSpPr>
        <p:spPr>
          <a:xfrm>
            <a:off x="147485" y="516194"/>
            <a:ext cx="11695470" cy="5692877"/>
          </a:xfrm>
        </p:spPr>
        <p:txBody>
          <a:bodyPr>
            <a:normAutofit/>
          </a:bodyPr>
          <a:lstStyle/>
          <a:p>
            <a:r>
              <a:rPr lang="en-US" dirty="0">
                <a:hlinkClick r:id="rId4"/>
              </a:rPr>
              <a:t>Tip Sheet: How to Find Approved Training in ECE-TRIS</a:t>
            </a:r>
            <a:endParaRPr lang="en-US" dirty="0"/>
          </a:p>
          <a:p>
            <a:r>
              <a:rPr lang="en-US" dirty="0">
                <a:hlinkClick r:id="rId5"/>
              </a:rPr>
              <a:t>Tip Sheet: How to Submit a Training Approval Request in ECE-TRIS</a:t>
            </a:r>
            <a:endParaRPr lang="en-US" dirty="0"/>
          </a:p>
          <a:p>
            <a:r>
              <a:rPr lang="en-US" dirty="0">
                <a:hlinkClick r:id="rId6"/>
              </a:rPr>
              <a:t>Child Care Aware: Professional Development Site &amp; Locating Your Coach</a:t>
            </a:r>
            <a:endParaRPr lang="en-US" dirty="0"/>
          </a:p>
          <a:p>
            <a:r>
              <a:rPr lang="en-US" dirty="0">
                <a:hlinkClick r:id="rId7"/>
              </a:rPr>
              <a:t>CCA Sample Professional Development Plan</a:t>
            </a:r>
            <a:endParaRPr lang="en-US" dirty="0"/>
          </a:p>
          <a:p>
            <a:r>
              <a:rPr lang="en-US" dirty="0">
                <a:hlinkClick r:id="rId8"/>
              </a:rPr>
              <a:t>Tip Sheet: How to Calculate Hours for New Staff</a:t>
            </a:r>
            <a:endParaRPr lang="en-US" dirty="0"/>
          </a:p>
          <a:p>
            <a:r>
              <a:rPr lang="en-US" dirty="0">
                <a:hlinkClick r:id="rId9"/>
              </a:rPr>
              <a:t>Tip Sheet: Understanding Hire Dates on Records &amp; Reports in ECE-TRIS</a:t>
            </a:r>
            <a:endParaRPr lang="en-US" dirty="0"/>
          </a:p>
          <a:p>
            <a:r>
              <a:rPr lang="en-US" dirty="0">
                <a:hlinkClick r:id="rId10"/>
              </a:rPr>
              <a:t>Tip Sheet: Hiring Staff &amp; Higher Ed Students Under 18 Years Old</a:t>
            </a:r>
            <a:endParaRPr lang="en-US" dirty="0"/>
          </a:p>
          <a:p>
            <a:r>
              <a:rPr lang="en-US" dirty="0">
                <a:hlinkClick r:id="rId11"/>
              </a:rPr>
              <a:t>Kentucky Administrative Regulations for Child Care - All Topics</a:t>
            </a:r>
            <a:endParaRPr lang="en-US" dirty="0"/>
          </a:p>
          <a:p>
            <a:endParaRPr lang="en-US" dirty="0"/>
          </a:p>
        </p:txBody>
      </p:sp>
      <p:sp>
        <p:nvSpPr>
          <p:cNvPr id="12" name="Rectangle: Rounded Corners 11">
            <a:extLst>
              <a:ext uri="{FF2B5EF4-FFF2-40B4-BE49-F238E27FC236}">
                <a16:creationId xmlns:a16="http://schemas.microsoft.com/office/drawing/2014/main" id="{470EEFE3-67E9-CCEF-D3BD-FD46523B035B}"/>
              </a:ext>
            </a:extLst>
          </p:cNvPr>
          <p:cNvSpPr/>
          <p:nvPr/>
        </p:nvSpPr>
        <p:spPr>
          <a:xfrm>
            <a:off x="8539316" y="2418735"/>
            <a:ext cx="3505199" cy="13126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9197372F-19AB-A307-ABCD-32D0CC46DE4E}"/>
              </a:ext>
            </a:extLst>
          </p:cNvPr>
          <p:cNvSpPr txBox="1"/>
          <p:nvPr/>
        </p:nvSpPr>
        <p:spPr>
          <a:xfrm>
            <a:off x="8539316" y="2659539"/>
            <a:ext cx="3878826" cy="861774"/>
          </a:xfrm>
          <a:prstGeom prst="rect">
            <a:avLst/>
          </a:prstGeom>
          <a:noFill/>
        </p:spPr>
        <p:txBody>
          <a:bodyPr wrap="square" rtlCol="0">
            <a:spAutoFit/>
          </a:bodyPr>
          <a:lstStyle/>
          <a:p>
            <a:r>
              <a:rPr lang="en-US" sz="5000" dirty="0">
                <a:solidFill>
                  <a:schemeClr val="accent4">
                    <a:lumMod val="50000"/>
                  </a:schemeClr>
                </a:solidFill>
              </a:rPr>
              <a:t>Lots of Links!</a:t>
            </a:r>
          </a:p>
        </p:txBody>
      </p:sp>
    </p:spTree>
    <p:extLst>
      <p:ext uri="{BB962C8B-B14F-4D97-AF65-F5344CB8AC3E}">
        <p14:creationId xmlns:p14="http://schemas.microsoft.com/office/powerpoint/2010/main" val="32325109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972800" cy="1143000"/>
          </a:xfrm>
        </p:spPr>
        <p:txBody>
          <a:bodyPr/>
          <a:lstStyle/>
          <a:p>
            <a:r>
              <a:rPr lang="en-US" dirty="0"/>
              <a:t>Questions?</a:t>
            </a:r>
          </a:p>
        </p:txBody>
      </p:sp>
      <p:sp>
        <p:nvSpPr>
          <p:cNvPr id="3" name="Content Placeholder 2"/>
          <p:cNvSpPr>
            <a:spLocks noGrp="1"/>
          </p:cNvSpPr>
          <p:nvPr>
            <p:ph idx="1"/>
          </p:nvPr>
        </p:nvSpPr>
        <p:spPr>
          <a:xfrm>
            <a:off x="894413" y="3567659"/>
            <a:ext cx="10797915" cy="2618466"/>
          </a:xfrm>
        </p:spPr>
        <p:txBody>
          <a:bodyPr>
            <a:normAutofit/>
          </a:bodyPr>
          <a:lstStyle/>
          <a:p>
            <a:pPr marL="0" indent="0" algn="ctr">
              <a:buNone/>
            </a:pPr>
            <a:r>
              <a:rPr lang="en-US" b="1" dirty="0"/>
              <a:t>Department for Community Based Services</a:t>
            </a:r>
          </a:p>
          <a:p>
            <a:pPr marL="0" indent="0" algn="ctr">
              <a:buNone/>
            </a:pPr>
            <a:r>
              <a:rPr lang="en-US" b="1" dirty="0"/>
              <a:t>Division of Child Care</a:t>
            </a:r>
          </a:p>
          <a:p>
            <a:pPr marL="0" indent="0" algn="ctr">
              <a:buNone/>
            </a:pPr>
            <a:r>
              <a:rPr lang="en-US" dirty="0"/>
              <a:t>Professional Development Section</a:t>
            </a:r>
          </a:p>
          <a:p>
            <a:pPr marL="0" indent="0" algn="ctr">
              <a:buNone/>
            </a:pPr>
            <a:r>
              <a:rPr lang="en-US" dirty="0">
                <a:hlinkClick r:id="rId2"/>
              </a:rPr>
              <a:t>DCCPDStaff@ky.gov</a:t>
            </a:r>
            <a:r>
              <a:rPr lang="en-US" dirty="0"/>
              <a:t> </a:t>
            </a:r>
          </a:p>
          <a:p>
            <a:pPr marL="0" indent="0" algn="ct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580" y="1281799"/>
            <a:ext cx="3285344" cy="2099540"/>
          </a:xfrm>
          <a:prstGeom prst="rect">
            <a:avLst/>
          </a:prstGeom>
        </p:spPr>
      </p:pic>
    </p:spTree>
    <p:extLst>
      <p:ext uri="{BB962C8B-B14F-4D97-AF65-F5344CB8AC3E}">
        <p14:creationId xmlns:p14="http://schemas.microsoft.com/office/powerpoint/2010/main" val="68505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E4720FC8-39A9-2678-6778-FF8E7B4FD929}"/>
              </a:ext>
            </a:extLst>
          </p:cNvPr>
          <p:cNvGraphicFramePr>
            <a:graphicFrameLocks noGrp="1"/>
          </p:cNvGraphicFramePr>
          <p:nvPr>
            <p:ph idx="1"/>
            <p:extLst>
              <p:ext uri="{D42A27DB-BD31-4B8C-83A1-F6EECF244321}">
                <p14:modId xmlns:p14="http://schemas.microsoft.com/office/powerpoint/2010/main" val="3170960702"/>
              </p:ext>
            </p:extLst>
          </p:nvPr>
        </p:nvGraphicFramePr>
        <p:xfrm>
          <a:off x="176150" y="380010"/>
          <a:ext cx="11839699" cy="5758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26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79" y="724450"/>
            <a:ext cx="2976748" cy="2136053"/>
          </a:xfrm>
        </p:spPr>
        <p:txBody>
          <a:bodyPr>
            <a:normAutofit fontScale="90000"/>
          </a:bodyPr>
          <a:lstStyle/>
          <a:p>
            <a:r>
              <a:rPr lang="en-US" dirty="0"/>
              <a:t>Required Trainings and Training Hours</a:t>
            </a:r>
          </a:p>
        </p:txBody>
      </p:sp>
      <p:graphicFrame>
        <p:nvGraphicFramePr>
          <p:cNvPr id="9" name="Content Placeholder 8">
            <a:extLst>
              <a:ext uri="{FF2B5EF4-FFF2-40B4-BE49-F238E27FC236}">
                <a16:creationId xmlns:a16="http://schemas.microsoft.com/office/drawing/2014/main" id="{4FB17A80-2A87-F3A2-04DB-CBE5E74C6DBF}"/>
              </a:ext>
            </a:extLst>
          </p:cNvPr>
          <p:cNvGraphicFramePr>
            <a:graphicFrameLocks noGrp="1"/>
          </p:cNvGraphicFramePr>
          <p:nvPr>
            <p:ph idx="1"/>
            <p:extLst>
              <p:ext uri="{D42A27DB-BD31-4B8C-83A1-F6EECF244321}">
                <p14:modId xmlns:p14="http://schemas.microsoft.com/office/powerpoint/2010/main" val="2576504793"/>
              </p:ext>
            </p:extLst>
          </p:nvPr>
        </p:nvGraphicFramePr>
        <p:xfrm>
          <a:off x="273132" y="166753"/>
          <a:ext cx="13175932" cy="631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615AA163-BB61-E005-44BC-474222CE60BC}"/>
              </a:ext>
            </a:extLst>
          </p:cNvPr>
          <p:cNvSpPr txBox="1"/>
          <p:nvPr/>
        </p:nvSpPr>
        <p:spPr>
          <a:xfrm>
            <a:off x="5953125" y="3446282"/>
            <a:ext cx="1444487" cy="646331"/>
          </a:xfrm>
          <a:prstGeom prst="rect">
            <a:avLst/>
          </a:prstGeom>
          <a:noFill/>
        </p:spPr>
        <p:txBody>
          <a:bodyPr wrap="square" rtlCol="0">
            <a:spAutoFit/>
          </a:bodyPr>
          <a:lstStyle/>
          <a:p>
            <a:pPr algn="ctr"/>
            <a:r>
              <a:rPr lang="en-US" sz="1200" dirty="0"/>
              <a:t>Pediatric Abusive Head Trauma (PAHT)</a:t>
            </a:r>
          </a:p>
        </p:txBody>
      </p:sp>
      <p:sp>
        <p:nvSpPr>
          <p:cNvPr id="11" name="TextBox 10">
            <a:extLst>
              <a:ext uri="{FF2B5EF4-FFF2-40B4-BE49-F238E27FC236}">
                <a16:creationId xmlns:a16="http://schemas.microsoft.com/office/drawing/2014/main" id="{794D353B-3D6E-2B2C-E06C-CEAF5E987B1C}"/>
              </a:ext>
            </a:extLst>
          </p:cNvPr>
          <p:cNvSpPr txBox="1"/>
          <p:nvPr/>
        </p:nvSpPr>
        <p:spPr>
          <a:xfrm>
            <a:off x="5323647" y="3042386"/>
            <a:ext cx="1258956" cy="369332"/>
          </a:xfrm>
          <a:prstGeom prst="rect">
            <a:avLst/>
          </a:prstGeom>
          <a:noFill/>
        </p:spPr>
        <p:txBody>
          <a:bodyPr wrap="square" rtlCol="0">
            <a:spAutoFit/>
          </a:bodyPr>
          <a:lstStyle/>
          <a:p>
            <a:r>
              <a:rPr lang="en-US" dirty="0"/>
              <a:t>Orientation</a:t>
            </a:r>
          </a:p>
        </p:txBody>
      </p:sp>
      <p:sp>
        <p:nvSpPr>
          <p:cNvPr id="12" name="TextBox 11">
            <a:extLst>
              <a:ext uri="{FF2B5EF4-FFF2-40B4-BE49-F238E27FC236}">
                <a16:creationId xmlns:a16="http://schemas.microsoft.com/office/drawing/2014/main" id="{ADEB51BC-D737-3CCD-A1FB-AC1DD60282C0}"/>
              </a:ext>
            </a:extLst>
          </p:cNvPr>
          <p:cNvSpPr txBox="1"/>
          <p:nvPr/>
        </p:nvSpPr>
        <p:spPr>
          <a:xfrm>
            <a:off x="6275909" y="4257132"/>
            <a:ext cx="798918" cy="646331"/>
          </a:xfrm>
          <a:prstGeom prst="rect">
            <a:avLst/>
          </a:prstGeom>
          <a:noFill/>
        </p:spPr>
        <p:txBody>
          <a:bodyPr wrap="square" rtlCol="0">
            <a:spAutoFit/>
          </a:bodyPr>
          <a:lstStyle/>
          <a:p>
            <a:pPr algn="ctr"/>
            <a:r>
              <a:rPr lang="en-US" sz="1200" dirty="0"/>
              <a:t>CCAP Billing Training*</a:t>
            </a:r>
          </a:p>
        </p:txBody>
      </p:sp>
    </p:spTree>
    <p:extLst>
      <p:ext uri="{BB962C8B-B14F-4D97-AF65-F5344CB8AC3E}">
        <p14:creationId xmlns:p14="http://schemas.microsoft.com/office/powerpoint/2010/main" val="342597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Where can I find training?</a:t>
            </a:r>
          </a:p>
        </p:txBody>
      </p:sp>
      <p:graphicFrame>
        <p:nvGraphicFramePr>
          <p:cNvPr id="3" name="Content Placeholder 2">
            <a:extLst>
              <a:ext uri="{FF2B5EF4-FFF2-40B4-BE49-F238E27FC236}">
                <a16:creationId xmlns:a16="http://schemas.microsoft.com/office/drawing/2014/main" id="{C6FE5EAD-8E93-893D-5CF8-4BAACC26F6BD}"/>
              </a:ext>
            </a:extLst>
          </p:cNvPr>
          <p:cNvGraphicFramePr>
            <a:graphicFrameLocks noGrp="1"/>
          </p:cNvGraphicFramePr>
          <p:nvPr>
            <p:ph idx="1"/>
            <p:extLst>
              <p:ext uri="{D42A27DB-BD31-4B8C-83A1-F6EECF244321}">
                <p14:modId xmlns:p14="http://schemas.microsoft.com/office/powerpoint/2010/main" val="938792305"/>
              </p:ext>
            </p:extLst>
          </p:nvPr>
        </p:nvGraphicFramePr>
        <p:xfrm>
          <a:off x="609599" y="1600201"/>
          <a:ext cx="1097279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05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E80BCA-1B2C-2917-65C6-3D9FCB1B2F23}"/>
              </a:ext>
            </a:extLst>
          </p:cNvPr>
          <p:cNvPicPr>
            <a:picLocks noChangeAspect="1"/>
          </p:cNvPicPr>
          <p:nvPr/>
        </p:nvPicPr>
        <p:blipFill>
          <a:blip r:embed="rId3"/>
          <a:stretch>
            <a:fillRect/>
          </a:stretch>
        </p:blipFill>
        <p:spPr>
          <a:xfrm>
            <a:off x="138223" y="414671"/>
            <a:ext cx="11940363" cy="5649432"/>
          </a:xfrm>
          <a:prstGeom prst="rect">
            <a:avLst/>
          </a:prstGeom>
        </p:spPr>
      </p:pic>
    </p:spTree>
    <p:extLst>
      <p:ext uri="{BB962C8B-B14F-4D97-AF65-F5344CB8AC3E}">
        <p14:creationId xmlns:p14="http://schemas.microsoft.com/office/powerpoint/2010/main" val="294668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46467-1892-8E0E-9D45-F8C8269043B0}"/>
              </a:ext>
            </a:extLst>
          </p:cNvPr>
          <p:cNvPicPr>
            <a:picLocks noChangeAspect="1"/>
          </p:cNvPicPr>
          <p:nvPr/>
        </p:nvPicPr>
        <p:blipFill>
          <a:blip r:embed="rId3"/>
          <a:stretch>
            <a:fillRect/>
          </a:stretch>
        </p:blipFill>
        <p:spPr>
          <a:xfrm>
            <a:off x="308344" y="407591"/>
            <a:ext cx="11727712" cy="5473274"/>
          </a:xfrm>
          <a:prstGeom prst="rect">
            <a:avLst/>
          </a:prstGeom>
        </p:spPr>
      </p:pic>
    </p:spTree>
    <p:extLst>
      <p:ext uri="{BB962C8B-B14F-4D97-AF65-F5344CB8AC3E}">
        <p14:creationId xmlns:p14="http://schemas.microsoft.com/office/powerpoint/2010/main" val="167171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Training Approval Requests</a:t>
            </a:r>
          </a:p>
        </p:txBody>
      </p:sp>
      <p:graphicFrame>
        <p:nvGraphicFramePr>
          <p:cNvPr id="3" name="Content Placeholder 2">
            <a:extLst>
              <a:ext uri="{FF2B5EF4-FFF2-40B4-BE49-F238E27FC236}">
                <a16:creationId xmlns:a16="http://schemas.microsoft.com/office/drawing/2014/main" id="{7CB98321-720B-5DBF-59FB-5BB9B2803BB7}"/>
              </a:ext>
            </a:extLst>
          </p:cNvPr>
          <p:cNvGraphicFramePr>
            <a:graphicFrameLocks noGrp="1"/>
          </p:cNvGraphicFramePr>
          <p:nvPr>
            <p:ph idx="1"/>
            <p:extLst>
              <p:ext uri="{D42A27DB-BD31-4B8C-83A1-F6EECF244321}">
                <p14:modId xmlns:p14="http://schemas.microsoft.com/office/powerpoint/2010/main" val="61072228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AB93FB2-C927-A70B-01CD-666902C9AD8F}"/>
              </a:ext>
            </a:extLst>
          </p:cNvPr>
          <p:cNvPicPr>
            <a:picLocks noChangeAspect="1"/>
          </p:cNvPicPr>
          <p:nvPr/>
        </p:nvPicPr>
        <p:blipFill>
          <a:blip r:embed="rId8"/>
          <a:stretch>
            <a:fillRect/>
          </a:stretch>
        </p:blipFill>
        <p:spPr>
          <a:xfrm>
            <a:off x="6769738" y="4024312"/>
            <a:ext cx="600075" cy="638175"/>
          </a:xfrm>
          <a:prstGeom prst="rect">
            <a:avLst/>
          </a:prstGeom>
        </p:spPr>
      </p:pic>
    </p:spTree>
    <p:extLst>
      <p:ext uri="{BB962C8B-B14F-4D97-AF65-F5344CB8AC3E}">
        <p14:creationId xmlns:p14="http://schemas.microsoft.com/office/powerpoint/2010/main" val="291042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276" y="393391"/>
            <a:ext cx="3297382" cy="2670443"/>
          </a:xfrm>
        </p:spPr>
        <p:txBody>
          <a:bodyPr/>
          <a:lstStyle/>
          <a:p>
            <a:r>
              <a:rPr lang="en-US" dirty="0"/>
              <a:t>Scholarships and Credentials</a:t>
            </a:r>
          </a:p>
        </p:txBody>
      </p:sp>
      <p:graphicFrame>
        <p:nvGraphicFramePr>
          <p:cNvPr id="3" name="Content Placeholder 2">
            <a:extLst>
              <a:ext uri="{FF2B5EF4-FFF2-40B4-BE49-F238E27FC236}">
                <a16:creationId xmlns:a16="http://schemas.microsoft.com/office/drawing/2014/main" id="{6EF3A619-E83C-58D9-E285-9457810C7EB3}"/>
              </a:ext>
            </a:extLst>
          </p:cNvPr>
          <p:cNvGraphicFramePr>
            <a:graphicFrameLocks noGrp="1"/>
          </p:cNvGraphicFramePr>
          <p:nvPr>
            <p:ph idx="1"/>
            <p:extLst>
              <p:ext uri="{D42A27DB-BD31-4B8C-83A1-F6EECF244321}">
                <p14:modId xmlns:p14="http://schemas.microsoft.com/office/powerpoint/2010/main" val="3455511160"/>
              </p:ext>
            </p:extLst>
          </p:nvPr>
        </p:nvGraphicFramePr>
        <p:xfrm>
          <a:off x="1258785" y="267947"/>
          <a:ext cx="13347865" cy="6044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130A49A-8C02-F5D6-A71A-1E3152922984}"/>
              </a:ext>
            </a:extLst>
          </p:cNvPr>
          <p:cNvSpPr txBox="1"/>
          <p:nvPr/>
        </p:nvSpPr>
        <p:spPr>
          <a:xfrm>
            <a:off x="190006" y="3063834"/>
            <a:ext cx="5237018" cy="2862322"/>
          </a:xfrm>
          <a:prstGeom prst="rect">
            <a:avLst/>
          </a:prstGeom>
          <a:noFill/>
        </p:spPr>
        <p:txBody>
          <a:bodyPr wrap="square" rtlCol="0">
            <a:spAutoFit/>
          </a:bodyPr>
          <a:lstStyle/>
          <a:p>
            <a:pPr marL="285750" indent="-285750">
              <a:buFont typeface="Wingdings" panose="05000000000000000000" pitchFamily="2" charset="2"/>
              <a:buChar char="ü"/>
            </a:pPr>
            <a:r>
              <a:rPr lang="en-US" dirty="0"/>
              <a:t>Early Childhood Development Scholarships:</a:t>
            </a:r>
          </a:p>
          <a:p>
            <a:pPr marL="742950" lvl="1" indent="-285750">
              <a:buFont typeface="Arial" panose="020B0604020202020204" pitchFamily="34" charset="0"/>
              <a:buChar char="•"/>
            </a:pPr>
            <a:r>
              <a:rPr lang="en-US" dirty="0"/>
              <a:t>Non-College Scholarship (CCCC and CDA)</a:t>
            </a:r>
          </a:p>
          <a:p>
            <a:pPr marL="742950" lvl="1" indent="-285750">
              <a:buFont typeface="Arial" panose="020B0604020202020204" pitchFamily="34" charset="0"/>
              <a:buChar char="•"/>
            </a:pPr>
            <a:r>
              <a:rPr lang="en-US" dirty="0"/>
              <a:t>Kentucky Higher Education Assistance Authority (KHEAA) Scholarships</a:t>
            </a:r>
          </a:p>
          <a:p>
            <a:pPr marL="742950" lvl="1" indent="-285750">
              <a:buFont typeface="Arial" panose="020B0604020202020204" pitchFamily="34" charset="0"/>
              <a:buChar char="•"/>
            </a:pPr>
            <a:r>
              <a:rPr lang="en-US" dirty="0"/>
              <a:t>Milestone Achievement Awards and Related Education Awards</a:t>
            </a:r>
          </a:p>
          <a:p>
            <a:pPr marL="742950" lvl="1" indent="-285750">
              <a:buFont typeface="Arial" panose="020B0604020202020204" pitchFamily="34" charset="0"/>
              <a:buChar char="•"/>
            </a:pPr>
            <a:r>
              <a:rPr lang="en-US" dirty="0"/>
              <a:t>CDA Mini-Grants</a:t>
            </a:r>
          </a:p>
          <a:p>
            <a:pPr marL="742950" lvl="1" indent="-285750">
              <a:buFont typeface="Arial" panose="020B0604020202020204" pitchFamily="34" charset="0"/>
              <a:buChar char="•"/>
            </a:pPr>
            <a:r>
              <a:rPr lang="en-US" dirty="0"/>
              <a:t>Accreditation Grants</a:t>
            </a:r>
          </a:p>
          <a:p>
            <a:pPr marL="285750" indent="-285750">
              <a:buFont typeface="Wingdings" panose="05000000000000000000" pitchFamily="2" charset="2"/>
              <a:buChar char="ü"/>
            </a:pPr>
            <a:r>
              <a:rPr lang="en-US" dirty="0"/>
              <a:t>Apprenticeships</a:t>
            </a:r>
          </a:p>
          <a:p>
            <a:pPr marL="285750" indent="-285750">
              <a:buFont typeface="Wingdings" panose="05000000000000000000" pitchFamily="2" charset="2"/>
              <a:buChar char="ü"/>
            </a:pPr>
            <a:r>
              <a:rPr lang="en-US" dirty="0"/>
              <a:t>Digital Badging (coming soon!) &amp; awards</a:t>
            </a:r>
          </a:p>
        </p:txBody>
      </p:sp>
    </p:spTree>
    <p:extLst>
      <p:ext uri="{BB962C8B-B14F-4D97-AF65-F5344CB8AC3E}">
        <p14:creationId xmlns:p14="http://schemas.microsoft.com/office/powerpoint/2010/main" val="147009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Professional Development Plans</a:t>
            </a:r>
          </a:p>
        </p:txBody>
      </p:sp>
      <p:graphicFrame>
        <p:nvGraphicFramePr>
          <p:cNvPr id="5" name="Content Placeholder 4">
            <a:extLst>
              <a:ext uri="{FF2B5EF4-FFF2-40B4-BE49-F238E27FC236}">
                <a16:creationId xmlns:a16="http://schemas.microsoft.com/office/drawing/2014/main" id="{7835CD88-A026-36F6-B0AC-7BB70C0B56A0}"/>
              </a:ext>
            </a:extLst>
          </p:cNvPr>
          <p:cNvGraphicFramePr>
            <a:graphicFrameLocks noGrp="1"/>
          </p:cNvGraphicFramePr>
          <p:nvPr>
            <p:ph idx="1"/>
            <p:extLst>
              <p:ext uri="{D42A27DB-BD31-4B8C-83A1-F6EECF244321}">
                <p14:modId xmlns:p14="http://schemas.microsoft.com/office/powerpoint/2010/main" val="279428128"/>
              </p:ext>
            </p:extLst>
          </p:nvPr>
        </p:nvGraphicFramePr>
        <p:xfrm>
          <a:off x="609601" y="1417638"/>
          <a:ext cx="1097279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2006534"/>
      </p:ext>
    </p:extLst>
  </p:cSld>
  <p:clrMapOvr>
    <a:masterClrMapping/>
  </p:clrMapOvr>
</p:sld>
</file>

<file path=ppt/theme/theme1.xml><?xml version="1.0" encoding="utf-8"?>
<a:theme xmlns:a="http://schemas.openxmlformats.org/drawingml/2006/main" name="DPH 9_30_16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EYC Preschool Anxiety Presentation" id="{C4B33971-4BAF-5147-8D61-1FC3C2C2E913}" vid="{7E60E53B-1B1F-EE48-937D-CC346FE3D8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24311</TotalTime>
  <Words>2538</Words>
  <Application>Microsoft Office PowerPoint</Application>
  <PresentationFormat>Widescreen</PresentationFormat>
  <Paragraphs>169</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DPH 9_30_16 Presentation</vt:lpstr>
      <vt:lpstr>PowerPoint Presentation</vt:lpstr>
      <vt:lpstr>PowerPoint Presentation</vt:lpstr>
      <vt:lpstr>Required Trainings and Training Hours</vt:lpstr>
      <vt:lpstr>Where can I find training?</vt:lpstr>
      <vt:lpstr>PowerPoint Presentation</vt:lpstr>
      <vt:lpstr>PowerPoint Presentation</vt:lpstr>
      <vt:lpstr>Training Approval Requests</vt:lpstr>
      <vt:lpstr>Scholarships and Credentials</vt:lpstr>
      <vt:lpstr>Professional Development Plans</vt:lpstr>
      <vt:lpstr>Supporting Staff</vt:lpstr>
      <vt:lpstr>Reminders about Training and Hire Dates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Banks, Melissa (CHFS DCBS DCC)</dc:creator>
  <cp:lastModifiedBy>Rachels, Lauren (CHFS DCBS DCC)</cp:lastModifiedBy>
  <cp:revision>188</cp:revision>
  <dcterms:created xsi:type="dcterms:W3CDTF">2018-03-27T15:03:43Z</dcterms:created>
  <dcterms:modified xsi:type="dcterms:W3CDTF">2023-08-08T17:51:09Z</dcterms:modified>
</cp:coreProperties>
</file>